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9" r:id="rId13"/>
    <p:sldId id="270" r:id="rId14"/>
    <p:sldId id="267" r:id="rId15"/>
    <p:sldId id="268" r:id="rId1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>
        <p:scale>
          <a:sx n="76" d="100"/>
          <a:sy n="76" d="100"/>
        </p:scale>
        <p:origin x="-523" y="5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 bwMode="white">
          <a:xfrm>
            <a:off x="0" y="5971032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-9144" y="6053328"/>
            <a:ext cx="2249424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2359152" y="6044184"/>
            <a:ext cx="6784848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2362200" y="4038600"/>
            <a:ext cx="6477000" cy="1828800"/>
          </a:xfrm>
        </p:spPr>
        <p:txBody>
          <a:bodyPr anchor="b"/>
          <a:lstStyle>
            <a:lvl1pPr>
              <a:defRPr cap="all" baseline="0"/>
            </a:lvl1pPr>
          </a:lstStyle>
          <a:p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2362200" y="6050037"/>
            <a:ext cx="6705600" cy="685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60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76200" y="6068699"/>
            <a:ext cx="2057400" cy="685800"/>
          </a:xfrm>
        </p:spPr>
        <p:txBody>
          <a:bodyPr>
            <a:noAutofit/>
          </a:bodyPr>
          <a:lstStyle>
            <a:lvl1pPr algn="ctr">
              <a:defRPr sz="2000">
                <a:solidFill>
                  <a:srgbClr val="FFFFFF"/>
                </a:solidFill>
              </a:defRPr>
            </a:lvl1pPr>
          </a:lstStyle>
          <a:p>
            <a:pPr algn="ctr" eaLnBrk="1" latinLnBrk="0" hangingPunct="1"/>
            <a:fld id="{23A271A1-F6D6-438B-A432-4747EE7ECD40}" type="datetimeFigureOut">
              <a:rPr lang="en-US" smtClean="0"/>
              <a:pPr algn="ctr" eaLnBrk="1" latinLnBrk="0" hangingPunct="1"/>
              <a:t>5/5/2017</a:t>
            </a:fld>
            <a:endParaRPr lang="en-US" sz="2000" dirty="0">
              <a:solidFill>
                <a:srgbClr val="FFFFFF"/>
              </a:solidFill>
            </a:endParaRPr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2085393" y="236538"/>
            <a:ext cx="5867400" cy="365125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pPr algn="r" eaLnBrk="1" latinLnBrk="0" hangingPunct="1"/>
            <a:endParaRPr kumimoji="0" lang="en-US" dirty="0">
              <a:solidFill>
                <a:schemeClr val="tx2"/>
              </a:solidFill>
            </a:endParaRPr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8001000" y="228600"/>
            <a:ext cx="8382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F0C94032-CD4C-4C25-B0C2-CEC720522D92}" type="slidenum">
              <a:rPr kumimoji="0" lang="en-US" smtClean="0"/>
              <a:pPr eaLnBrk="1" latinLnBrk="0" hangingPunct="1"/>
              <a:t>‹#›</a:t>
            </a:fld>
            <a:endParaRPr kumimoji="0" lang="en-US" dirty="0">
              <a:solidFill>
                <a:schemeClr val="tx2"/>
              </a:solidFill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endParaRPr/>
          </a:p>
          <a:p>
            <a:pPr lvl="1" eaLnBrk="1" latinLnBrk="0" hangingPunct="1"/>
            <a:endParaRPr/>
          </a:p>
          <a:p>
            <a:pPr lvl="2" eaLnBrk="1" latinLnBrk="0" hangingPunct="1"/>
            <a:endParaRPr/>
          </a:p>
          <a:p>
            <a:pPr lvl="3" eaLnBrk="1" latinLnBrk="0" hangingPunct="1"/>
            <a:endParaRPr/>
          </a:p>
          <a:p>
            <a:pPr lvl="4" eaLnBrk="1" latinLnBrk="0" hangingPunct="1"/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23A271A1-F6D6-438B-A432-4747EE7ECD40}" type="datetimeFigureOut">
              <a:rPr lang="en-US" smtClean="0"/>
              <a:pPr eaLnBrk="1" latinLnBrk="0" hangingPunct="1"/>
              <a:t>5/5/2017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C94032-CD4C-4C25-B0C2-CEC720522D92}" type="slidenum">
              <a:rPr kumimoji="0" lang="en-US" smtClean="0"/>
              <a:pPr eaLnBrk="1" latinLnBrk="0" hangingPunct="1"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53200" y="609600"/>
            <a:ext cx="2057400" cy="5516563"/>
          </a:xfrm>
        </p:spPr>
        <p:txBody>
          <a:bodyPr vert="eaVert"/>
          <a:lstStyle/>
          <a:p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562600" cy="5516564"/>
          </a:xfrm>
        </p:spPr>
        <p:txBody>
          <a:bodyPr vert="eaVert"/>
          <a:lstStyle/>
          <a:p>
            <a:pPr lvl="0" eaLnBrk="1" latinLnBrk="0" hangingPunct="1"/>
            <a:endParaRPr/>
          </a:p>
          <a:p>
            <a:pPr lvl="1" eaLnBrk="1" latinLnBrk="0" hangingPunct="1"/>
            <a:endParaRPr/>
          </a:p>
          <a:p>
            <a:pPr lvl="2" eaLnBrk="1" latinLnBrk="0" hangingPunct="1"/>
            <a:endParaRPr/>
          </a:p>
          <a:p>
            <a:pPr lvl="3" eaLnBrk="1" latinLnBrk="0" hangingPunct="1"/>
            <a:endParaRPr/>
          </a:p>
          <a:p>
            <a:pPr lvl="4" eaLnBrk="1" latinLnBrk="0" hangingPunct="1"/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553200" y="6248402"/>
            <a:ext cx="2209800" cy="365125"/>
          </a:xfrm>
        </p:spPr>
        <p:txBody>
          <a:bodyPr/>
          <a:lstStyle/>
          <a:p>
            <a:pPr eaLnBrk="1" latinLnBrk="0" hangingPunct="1"/>
            <a:fld id="{23A271A1-F6D6-438B-A432-4747EE7ECD40}" type="datetimeFigureOut">
              <a:rPr lang="en-US" smtClean="0"/>
              <a:pPr eaLnBrk="1" latinLnBrk="0" hangingPunct="1"/>
              <a:t>5/5/2017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1" y="6248207"/>
            <a:ext cx="5573483" cy="365125"/>
          </a:xfrm>
        </p:spPr>
        <p:txBody>
          <a:bodyPr/>
          <a:lstStyle/>
          <a:p>
            <a:endParaRPr kumimoji="0" lang="en-US" dirty="0"/>
          </a:p>
        </p:txBody>
      </p:sp>
      <p:sp>
        <p:nvSpPr>
          <p:cNvPr id="7" name="Rectangle 6"/>
          <p:cNvSpPr/>
          <p:nvPr/>
        </p:nvSpPr>
        <p:spPr bwMode="white">
          <a:xfrm>
            <a:off x="6096318" y="0"/>
            <a:ext cx="320040" cy="68580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6142038" y="609600"/>
            <a:ext cx="228600" cy="624840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6142038" y="0"/>
            <a:ext cx="228600" cy="53340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5400000">
            <a:off x="5989638" y="144462"/>
            <a:ext cx="533400" cy="244476"/>
          </a:xfrm>
        </p:spPr>
        <p:txBody>
          <a:bodyPr/>
          <a:lstStyle/>
          <a:p>
            <a:fld id="{F0C94032-CD4C-4C25-B0C2-CEC720522D92}" type="slidenum">
              <a:rPr kumimoji="0" lang="en-US" smtClean="0"/>
              <a:pPr eaLnBrk="1" latinLnBrk="0" hangingPunct="1"/>
              <a:t>‹#›</a:t>
            </a:fld>
            <a:endParaRPr kumimoji="0"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/>
          <a:lstStyle/>
          <a:p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23A271A1-F6D6-438B-A432-4747EE7ECD40}" type="datetimeFigureOut">
              <a:rPr lang="en-US" smtClean="0"/>
              <a:pPr eaLnBrk="1" latinLnBrk="0" hangingPunct="1"/>
              <a:t>5/5/2017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F0C94032-CD4C-4C25-B0C2-CEC720522D92}" type="slidenum">
              <a:rPr kumimoji="0" lang="en-US" smtClean="0"/>
              <a:pPr eaLnBrk="1" latinLnBrk="0" hangingPunct="1"/>
              <a:t>‹#›</a:t>
            </a:fld>
            <a:endParaRPr kumimoji="0" lang="en-US" dirty="0">
              <a:solidFill>
                <a:srgbClr val="FFFFFF"/>
              </a:solidFill>
            </a:endParaRPr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495800"/>
          </a:xfrm>
        </p:spPr>
        <p:txBody>
          <a:bodyPr/>
          <a:lstStyle/>
          <a:p>
            <a:pPr lvl="0" eaLnBrk="1" latinLnBrk="0" hangingPunct="1"/>
            <a:endParaRPr/>
          </a:p>
          <a:p>
            <a:pPr lvl="1" eaLnBrk="1" latinLnBrk="0" hangingPunct="1"/>
            <a:endParaRPr/>
          </a:p>
          <a:p>
            <a:pPr lvl="2" eaLnBrk="1" latinLnBrk="0" hangingPunct="1"/>
            <a:endParaRPr/>
          </a:p>
          <a:p>
            <a:pPr lvl="3" eaLnBrk="1" latinLnBrk="0" hangingPunct="1"/>
            <a:endParaRPr/>
          </a:p>
          <a:p>
            <a:pPr lvl="4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743200"/>
            <a:ext cx="7123113" cy="1673225"/>
          </a:xfrm>
        </p:spPr>
        <p:txBody>
          <a:bodyPr anchor="t"/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endParaRPr kumimoji="0" lang="en-US"/>
          </a:p>
        </p:txBody>
      </p:sp>
      <p:sp>
        <p:nvSpPr>
          <p:cNvPr id="7" name="Rectangle 6"/>
          <p:cNvSpPr/>
          <p:nvPr/>
        </p:nvSpPr>
        <p:spPr bwMode="white">
          <a:xfrm>
            <a:off x="0" y="1524000"/>
            <a:ext cx="9144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0" y="1600200"/>
            <a:ext cx="1295400" cy="990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1371600" y="1600200"/>
            <a:ext cx="7772400" cy="990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1600200"/>
            <a:ext cx="7620000" cy="990600"/>
          </a:xfrm>
        </p:spPr>
        <p:txBody>
          <a:bodyPr/>
          <a:lstStyle>
            <a:lvl1pPr algn="l">
              <a:buNone/>
              <a:defRPr sz="4400" b="0" cap="none">
                <a:solidFill>
                  <a:srgbClr val="FFFFFF"/>
                </a:solidFill>
              </a:defRPr>
            </a:lvl1pPr>
          </a:lstStyle>
          <a:p>
            <a:endParaRPr kumimoji="0"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23A271A1-F6D6-438B-A432-4747EE7ECD40}" type="datetimeFigureOut">
              <a:rPr lang="en-US" smtClean="0"/>
              <a:pPr eaLnBrk="1" latinLnBrk="0" hangingPunct="1"/>
              <a:t>5/5/2017</a:t>
            </a:fld>
            <a:endParaRPr lang="en-US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>
          <a:xfrm>
            <a:off x="0" y="1752600"/>
            <a:ext cx="1295400" cy="701676"/>
          </a:xfrm>
        </p:spPr>
        <p:txBody>
          <a:bodyPr>
            <a:no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pPr algn="ctr" eaLnBrk="1" latinLnBrk="0" hangingPunct="1"/>
            <a:fld id="{F0C94032-CD4C-4C25-B0C2-CEC720522D92}" type="slidenum">
              <a:rPr kumimoji="0" lang="en-US" smtClean="0"/>
              <a:pPr algn="ctr" eaLnBrk="1" latinLnBrk="0" hangingPunct="1"/>
              <a:t>‹#›</a:t>
            </a:fld>
            <a:endParaRPr kumimoji="0" lang="en-US" sz="2400" dirty="0">
              <a:solidFill>
                <a:srgbClr val="FFFFFF"/>
              </a:solidFill>
            </a:endParaRPr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609600" y="1589567"/>
            <a:ext cx="3886200" cy="4572000"/>
          </a:xfrm>
        </p:spPr>
        <p:txBody>
          <a:bodyPr/>
          <a:lstStyle/>
          <a:p>
            <a:pPr lvl="0" eaLnBrk="1" latinLnBrk="0" hangingPunct="1"/>
            <a:endParaRPr/>
          </a:p>
          <a:p>
            <a:pPr lvl="1" eaLnBrk="1" latinLnBrk="0" hangingPunct="1"/>
            <a:endParaRPr/>
          </a:p>
          <a:p>
            <a:pPr lvl="2" eaLnBrk="1" latinLnBrk="0" hangingPunct="1"/>
            <a:endParaRPr/>
          </a:p>
          <a:p>
            <a:pPr lvl="3" eaLnBrk="1" latinLnBrk="0" hangingPunct="1"/>
            <a:endParaRPr/>
          </a:p>
          <a:p>
            <a:pPr lvl="4" eaLnBrk="1" latinLnBrk="0" hangingPunct="1"/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844901" y="1589567"/>
            <a:ext cx="3886200" cy="4572000"/>
          </a:xfrm>
        </p:spPr>
        <p:txBody>
          <a:bodyPr/>
          <a:lstStyle/>
          <a:p>
            <a:pPr lvl="0" eaLnBrk="1" latinLnBrk="0" hangingPunct="1"/>
            <a:endParaRPr/>
          </a:p>
          <a:p>
            <a:pPr lvl="1" eaLnBrk="1" latinLnBrk="0" hangingPunct="1"/>
            <a:endParaRPr/>
          </a:p>
          <a:p>
            <a:pPr lvl="2" eaLnBrk="1" latinLnBrk="0" hangingPunct="1"/>
            <a:endParaRPr/>
          </a:p>
          <a:p>
            <a:pPr lvl="3" eaLnBrk="1" latinLnBrk="0" hangingPunct="1"/>
            <a:endParaRPr/>
          </a:p>
          <a:p>
            <a:pPr lvl="4" eaLnBrk="1" latinLnBrk="0" hangingPunct="1"/>
            <a:endParaRPr kumimoji="0" lang="en-US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pPr eaLnBrk="1" latinLnBrk="0" hangingPunct="1"/>
            <a:fld id="{23A271A1-F6D6-438B-A432-4747EE7ECD40}" type="datetimeFigureOut">
              <a:rPr lang="en-US" smtClean="0"/>
              <a:pPr eaLnBrk="1" latinLnBrk="0" hangingPunct="1"/>
              <a:t>5/5/2017</a:t>
            </a:fld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pPr algn="ctr" eaLnBrk="1" latinLnBrk="0" hangingPunct="1"/>
            <a:fld id="{F0C94032-CD4C-4C25-B0C2-CEC720522D92}" type="slidenum">
              <a:rPr kumimoji="0" lang="en-US" smtClean="0"/>
              <a:pPr algn="ctr" eaLnBrk="1" latinLnBrk="0" hangingPunct="1"/>
              <a:t>‹#›</a:t>
            </a:fld>
            <a:endParaRPr kumimoji="0" lang="en-US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273050"/>
            <a:ext cx="8153400" cy="869950"/>
          </a:xfrm>
        </p:spPr>
        <p:txBody>
          <a:bodyPr anchor="ctr"/>
          <a:lstStyle>
            <a:lvl1pPr>
              <a:defRPr/>
            </a:lvl1pPr>
          </a:lstStyle>
          <a:p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609600" y="2438400"/>
            <a:ext cx="3886200" cy="3581400"/>
          </a:xfrm>
        </p:spPr>
        <p:txBody>
          <a:bodyPr/>
          <a:lstStyle/>
          <a:p>
            <a:pPr lvl="0" eaLnBrk="1" latinLnBrk="0" hangingPunct="1"/>
            <a:endParaRPr/>
          </a:p>
          <a:p>
            <a:pPr lvl="1" eaLnBrk="1" latinLnBrk="0" hangingPunct="1"/>
            <a:endParaRPr/>
          </a:p>
          <a:p>
            <a:pPr lvl="2" eaLnBrk="1" latinLnBrk="0" hangingPunct="1"/>
            <a:endParaRPr/>
          </a:p>
          <a:p>
            <a:pPr lvl="3" eaLnBrk="1" latinLnBrk="0" hangingPunct="1"/>
            <a:endParaRPr/>
          </a:p>
          <a:p>
            <a:pPr lvl="4" eaLnBrk="1" latinLnBrk="0" hangingPunct="1"/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800600" y="2438400"/>
            <a:ext cx="3886200" cy="3581400"/>
          </a:xfrm>
        </p:spPr>
        <p:txBody>
          <a:bodyPr/>
          <a:lstStyle/>
          <a:p>
            <a:pPr lvl="0" eaLnBrk="1" latinLnBrk="0" hangingPunct="1"/>
            <a:endParaRPr/>
          </a:p>
          <a:p>
            <a:pPr lvl="1" eaLnBrk="1" latinLnBrk="0" hangingPunct="1"/>
            <a:endParaRPr/>
          </a:p>
          <a:p>
            <a:pPr lvl="2" eaLnBrk="1" latinLnBrk="0" hangingPunct="1"/>
            <a:endParaRPr/>
          </a:p>
          <a:p>
            <a:pPr lvl="3" eaLnBrk="1" latinLnBrk="0" hangingPunct="1"/>
            <a:endParaRPr/>
          </a:p>
          <a:p>
            <a:pPr lvl="4" eaLnBrk="1" latinLnBrk="0" hangingPunct="1"/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pPr eaLnBrk="1" latinLnBrk="0" hangingPunct="1"/>
            <a:fld id="{23A271A1-F6D6-438B-A432-4747EE7ECD40}" type="datetimeFigureOut">
              <a:rPr lang="en-US" smtClean="0"/>
              <a:pPr eaLnBrk="1" latinLnBrk="0" hangingPunct="1"/>
              <a:t>5/5/2017</a:t>
            </a:fld>
            <a:endParaRPr lang="en-US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pPr algn="ctr" eaLnBrk="1" latinLnBrk="0" hangingPunct="1"/>
            <a:fld id="{F0C94032-CD4C-4C25-B0C2-CEC720522D92}" type="slidenum">
              <a:rPr kumimoji="0" lang="en-US" smtClean="0"/>
              <a:pPr algn="ctr" eaLnBrk="1" latinLnBrk="0" hangingPunct="1"/>
              <a:t>‹#›</a:t>
            </a:fld>
            <a:endParaRPr kumimoji="0" lang="en-US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kumimoji="0" lang="en-US"/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"/>
          </p:nvPr>
        </p:nvSpPr>
        <p:spPr>
          <a:xfrm>
            <a:off x="609600" y="1752600"/>
            <a:ext cx="3886200" cy="640080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endParaRPr kumimoji="0" lang="en-US"/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3"/>
          </p:nvPr>
        </p:nvSpPr>
        <p:spPr>
          <a:xfrm>
            <a:off x="4800600" y="1752600"/>
            <a:ext cx="3886200" cy="640080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23A271A1-F6D6-438B-A432-4747EE7ECD40}" type="datetimeFigureOut">
              <a:rPr lang="en-US" smtClean="0"/>
              <a:pPr eaLnBrk="1" latinLnBrk="0" hangingPunct="1"/>
              <a:t>5/5/2017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F0C94032-CD4C-4C25-B0C2-CEC720522D92}" type="slidenum">
              <a:rPr kumimoji="0" lang="en-US" smtClean="0"/>
              <a:pPr eaLnBrk="1" latinLnBrk="0" hangingPunct="1"/>
              <a:t>‹#›</a:t>
            </a:fld>
            <a:endParaRPr kumimoji="0" 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23A271A1-F6D6-438B-A432-4747EE7ECD40}" type="datetimeFigureOut">
              <a:rPr lang="en-US" smtClean="0"/>
              <a:pPr eaLnBrk="1" latinLnBrk="0" hangingPunct="1"/>
              <a:t>5/5/2017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0" y="6248400"/>
            <a:ext cx="5334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F0C94032-CD4C-4C25-B0C2-CEC720522D92}" type="slidenum">
              <a:rPr kumimoji="0" lang="en-US" smtClean="0"/>
              <a:pPr eaLnBrk="1" latinLnBrk="0" hangingPunct="1"/>
              <a:t>‹#›</a:t>
            </a:fld>
            <a:endParaRPr kumimoji="0" lang="en-US" dirty="0">
              <a:solidFill>
                <a:schemeClr val="tx2"/>
              </a:solidFill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8077200" cy="869950"/>
          </a:xfrm>
        </p:spPr>
        <p:txBody>
          <a:bodyPr anchor="ctr"/>
          <a:lstStyle>
            <a:lvl1pPr algn="l">
              <a:buNone/>
              <a:defRPr sz="4400" b="0"/>
            </a:lvl1pPr>
          </a:lstStyle>
          <a:p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23A271A1-F6D6-438B-A432-4747EE7ECD40}" type="datetimeFigureOut">
              <a:rPr lang="en-US" smtClean="0"/>
              <a:pPr eaLnBrk="1" latinLnBrk="0" hangingPunct="1"/>
              <a:t>5/5/2017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F0C94032-CD4C-4C25-B0C2-CEC720522D92}" type="slidenum">
              <a:rPr kumimoji="0" lang="en-US" smtClean="0"/>
              <a:pPr eaLnBrk="1" latinLnBrk="0" hangingPunct="1"/>
              <a:t>‹#›</a:t>
            </a:fld>
            <a:endParaRPr kumimoji="0" lang="en-US" dirty="0">
              <a:solidFill>
                <a:srgbClr val="FFFFFF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09600" y="1752600"/>
            <a:ext cx="1600200" cy="4343400"/>
          </a:xfrm>
          <a:ln w="50800" cap="sq" cmpd="dbl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37160" tIns="182880" rIns="137160" bIns="91440"/>
          <a:lstStyle>
            <a:lvl1pPr marL="0" indent="0">
              <a:spcAft>
                <a:spcPts val="1000"/>
              </a:spcAft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endParaRPr kumimoji="0"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2362200" y="1752600"/>
            <a:ext cx="6400800" cy="4419600"/>
          </a:xfrm>
        </p:spPr>
        <p:txBody>
          <a:bodyPr/>
          <a:lstStyle/>
          <a:p>
            <a:pPr lvl="0" eaLnBrk="1" latinLnBrk="0" hangingPunct="1"/>
            <a:endParaRPr/>
          </a:p>
          <a:p>
            <a:pPr lvl="1" eaLnBrk="1" latinLnBrk="0" hangingPunct="1"/>
            <a:endParaRPr/>
          </a:p>
          <a:p>
            <a:pPr lvl="2" eaLnBrk="1" latinLnBrk="0" hangingPunct="1"/>
            <a:endParaRPr/>
          </a:p>
          <a:p>
            <a:pPr lvl="3" eaLnBrk="1" latinLnBrk="0" hangingPunct="1"/>
            <a:endParaRPr/>
          </a:p>
          <a:p>
            <a:pPr lvl="4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00200" y="5486400"/>
            <a:ext cx="7315200" cy="685800"/>
          </a:xfrm>
        </p:spPr>
        <p:txBody>
          <a:bodyPr/>
          <a:lstStyle>
            <a:lvl1pPr marL="0" indent="0">
              <a:buFontTx/>
              <a:buNone/>
              <a:defRPr sz="17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 bwMode="white">
          <a:xfrm>
            <a:off x="-9144" y="4572000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-9144" y="4663440"/>
            <a:ext cx="1463040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1545336" y="4654296"/>
            <a:ext cx="7598664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4648200"/>
            <a:ext cx="7315200" cy="685800"/>
          </a:xfrm>
        </p:spPr>
        <p:txBody>
          <a:bodyPr anchor="ctr"/>
          <a:lstStyle>
            <a:lvl1pPr algn="l">
              <a:buNone/>
              <a:defRPr sz="2800" b="0">
                <a:solidFill>
                  <a:srgbClr val="FFFFFF"/>
                </a:solidFill>
              </a:defRPr>
            </a:lvl1pPr>
          </a:lstStyle>
          <a:p>
            <a:endParaRPr kumimoji="0" lang="en-US"/>
          </a:p>
        </p:txBody>
      </p:sp>
      <p:sp>
        <p:nvSpPr>
          <p:cNvPr id="11" name="Rectangle 10"/>
          <p:cNvSpPr/>
          <p:nvPr/>
        </p:nvSpPr>
        <p:spPr bwMode="white">
          <a:xfrm>
            <a:off x="1447800" y="0"/>
            <a:ext cx="100584" cy="6867144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>
          <a:xfrm>
            <a:off x="6248400" y="6248400"/>
            <a:ext cx="2667000" cy="365125"/>
          </a:xfrm>
        </p:spPr>
        <p:txBody>
          <a:bodyPr rtlCol="0"/>
          <a:lstStyle/>
          <a:p>
            <a:pPr eaLnBrk="1" latinLnBrk="0" hangingPunct="1"/>
            <a:fld id="{23A271A1-F6D6-438B-A432-4747EE7ECD40}" type="datetimeFigureOut">
              <a:rPr lang="en-US" smtClean="0"/>
              <a:pPr eaLnBrk="1" latinLnBrk="0" hangingPunct="1"/>
              <a:t>5/5/2017</a:t>
            </a:fld>
            <a:endParaRPr lang="en-US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>
          <a:xfrm>
            <a:off x="0" y="4667249"/>
            <a:ext cx="1447800" cy="663578"/>
          </a:xfrm>
        </p:spPr>
        <p:txBody>
          <a:bodyPr rtlCol="0"/>
          <a:lstStyle>
            <a:lvl1pPr>
              <a:defRPr sz="2800"/>
            </a:lvl1pPr>
          </a:lstStyle>
          <a:p>
            <a:pPr algn="ctr" eaLnBrk="1" latinLnBrk="0" hangingPunct="1"/>
            <a:fld id="{F0C94032-CD4C-4C25-B0C2-CEC720522D92}" type="slidenum">
              <a:rPr kumimoji="0" lang="en-US" smtClean="0"/>
              <a:pPr algn="ctr" eaLnBrk="1" latinLnBrk="0" hangingPunct="1"/>
              <a:t>‹#›</a:t>
            </a:fld>
            <a:endParaRPr kumimoji="0" lang="en-US" sz="2800" dirty="0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>
          <a:xfrm>
            <a:off x="1600200" y="6248206"/>
            <a:ext cx="4572000" cy="365125"/>
          </a:xfrm>
        </p:spPr>
        <p:txBody>
          <a:bodyPr rtlCol="0"/>
          <a:lstStyle/>
          <a:p>
            <a:endParaRPr kumimoji="0"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60576" y="0"/>
            <a:ext cx="7583424" cy="4568952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609600" y="228600"/>
            <a:ext cx="8153400" cy="856673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612648" y="1600200"/>
            <a:ext cx="8153400" cy="452628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dirty="0" smtClean="0"/>
              <a:t>Click to edit Master text styles</a:t>
            </a:r>
          </a:p>
          <a:p>
            <a:pPr lvl="1" eaLnBrk="1" latinLnBrk="0" hangingPunct="1"/>
            <a:r>
              <a:rPr kumimoji="0" lang="en-US" dirty="0" smtClean="0"/>
              <a:t>Second level</a:t>
            </a:r>
          </a:p>
          <a:p>
            <a:pPr lvl="2" eaLnBrk="1" latinLnBrk="0" hangingPunct="1"/>
            <a:r>
              <a:rPr kumimoji="0" lang="en-US" dirty="0" smtClean="0"/>
              <a:t>Third level</a:t>
            </a:r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096000" y="6248400"/>
            <a:ext cx="26670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 eaLnBrk="1" latinLnBrk="0" hangingPunct="1"/>
            <a:fld id="{23A271A1-F6D6-438B-A432-4747EE7ECD40}" type="datetimeFigureOut">
              <a:rPr lang="en-US" smtClean="0"/>
              <a:pPr eaLnBrk="1" latinLnBrk="0" hangingPunct="1"/>
              <a:t>5/5/2017</a:t>
            </a:fld>
            <a:endParaRPr lang="en-US" sz="1400" dirty="0">
              <a:solidFill>
                <a:schemeClr val="tx2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609600" y="6248206"/>
            <a:ext cx="5421083" cy="365125"/>
          </a:xfrm>
          <a:prstGeom prst="rect">
            <a:avLst/>
          </a:prstGeom>
        </p:spPr>
        <p:txBody>
          <a:bodyPr vert="horz" anchor="ctr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 algn="r" eaLnBrk="1" latinLnBrk="0" hangingPunct="1"/>
            <a:endParaRPr kumimoji="0" lang="en-US" sz="1400" dirty="0">
              <a:solidFill>
                <a:schemeClr val="tx2"/>
              </a:solidFill>
            </a:endParaRPr>
          </a:p>
        </p:txBody>
      </p:sp>
      <p:sp>
        <p:nvSpPr>
          <p:cNvPr id="7" name="Rectangle 6"/>
          <p:cNvSpPr/>
          <p:nvPr/>
        </p:nvSpPr>
        <p:spPr bwMode="white">
          <a:xfrm>
            <a:off x="0" y="1234440"/>
            <a:ext cx="9144000" cy="32004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0" y="1280160"/>
            <a:ext cx="533400" cy="228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590550" y="1280160"/>
            <a:ext cx="8553450" cy="228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0" y="1272222"/>
            <a:ext cx="533400" cy="244476"/>
          </a:xfrm>
          <a:prstGeom prst="rect">
            <a:avLst/>
          </a:prstGeom>
        </p:spPr>
        <p:txBody>
          <a:bodyPr vert="horz" anchor="ctr" anchorCtr="0">
            <a:normAutofit/>
          </a:bodyPr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pPr algn="ctr" eaLnBrk="1" latinLnBrk="0" hangingPunct="1"/>
            <a:fld id="{F0C94032-CD4C-4C25-B0C2-CEC720522D92}" type="slidenum">
              <a:rPr kumimoji="0" lang="en-US" smtClean="0"/>
              <a:pPr algn="ctr" eaLnBrk="1" latinLnBrk="0" hangingPunct="1"/>
              <a:t>‹#›</a:t>
            </a:fld>
            <a:endParaRPr kumimoji="0" lang="en-US" sz="1400" b="1" dirty="0">
              <a:solidFill>
                <a:srgbClr val="FFFFFF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20040" indent="-320040" algn="l" rtl="0" eaLnBrk="1" latinLnBrk="0" hangingPunct="1">
        <a:spcBef>
          <a:spcPts val="700"/>
        </a:spcBef>
        <a:buClr>
          <a:schemeClr val="accent2"/>
        </a:buClr>
        <a:buSzPct val="60000"/>
        <a:buFont typeface="Wingdings"/>
        <a:buChar char=""/>
        <a:defRPr kumimoji="0" sz="3200" kern="1200">
          <a:solidFill>
            <a:schemeClr val="tx1"/>
          </a:solidFill>
          <a:latin typeface="+mj-lt"/>
          <a:ea typeface="+mn-ea"/>
          <a:cs typeface="+mn-cs"/>
        </a:defRPr>
      </a:lvl1pPr>
      <a:lvl2pPr marL="640080" indent="-274320" algn="l" rtl="0" eaLnBrk="1" latinLnBrk="0" hangingPunct="1">
        <a:spcBef>
          <a:spcPts val="550"/>
        </a:spcBef>
        <a:buClr>
          <a:schemeClr val="accent1"/>
        </a:buClr>
        <a:buSzPct val="70000"/>
        <a:buFont typeface="Wingdings 2"/>
        <a:buChar char=""/>
        <a:defRPr kumimoji="0" sz="2800" kern="1200">
          <a:solidFill>
            <a:schemeClr val="tx1"/>
          </a:solidFill>
          <a:latin typeface="+mj-lt"/>
          <a:ea typeface="+mn-ea"/>
          <a:cs typeface="+mn-cs"/>
        </a:defRPr>
      </a:lvl2pPr>
      <a:lvl3pPr marL="914400" indent="-228600" algn="l" rtl="0" eaLnBrk="1" latinLnBrk="0" hangingPunct="1">
        <a:spcBef>
          <a:spcPts val="500"/>
        </a:spcBef>
        <a:buClr>
          <a:schemeClr val="accent2"/>
        </a:buClr>
        <a:buSzPct val="75000"/>
        <a:buFont typeface="Wingdings"/>
        <a:buChar char=""/>
        <a:defRPr kumimoji="0" sz="2400" kern="1200">
          <a:solidFill>
            <a:schemeClr val="tx1"/>
          </a:solidFill>
          <a:latin typeface="+mj-lt"/>
          <a:ea typeface="+mn-ea"/>
          <a:cs typeface="+mn-cs"/>
        </a:defRPr>
      </a:lvl3pPr>
      <a:lvl4pPr marL="1371600" indent="-228600" algn="l" rtl="0" eaLnBrk="1" latinLnBrk="0" hangingPunct="1">
        <a:spcBef>
          <a:spcPts val="400"/>
        </a:spcBef>
        <a:buClr>
          <a:schemeClr val="accent3"/>
        </a:buClr>
        <a:buSzPct val="75000"/>
        <a:buFont typeface="Wingdings"/>
        <a:buChar char=""/>
        <a:defRPr kumimoji="0" sz="2000" kern="1200">
          <a:solidFill>
            <a:schemeClr val="tx1"/>
          </a:solidFill>
          <a:latin typeface="+mj-lt"/>
          <a:ea typeface="+mn-ea"/>
          <a:cs typeface="+mn-cs"/>
        </a:defRPr>
      </a:lvl4pPr>
      <a:lvl5pPr marL="1828800" indent="-228600" algn="l" rtl="0" eaLnBrk="1" latinLnBrk="0" hangingPunct="1">
        <a:spcBef>
          <a:spcPts val="400"/>
        </a:spcBef>
        <a:buClr>
          <a:schemeClr val="accent4"/>
        </a:buClr>
        <a:buSzPct val="65000"/>
        <a:buFont typeface="Wingdings"/>
        <a:buChar char=""/>
        <a:defRPr kumimoji="0" sz="2000" kern="1200">
          <a:solidFill>
            <a:schemeClr val="tx1"/>
          </a:solidFill>
          <a:latin typeface="+mj-lt"/>
          <a:ea typeface="+mn-ea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63834" y="2244436"/>
            <a:ext cx="8816332" cy="2855437"/>
          </a:xfrm>
          <a:noFill/>
        </p:spPr>
        <p:txBody>
          <a:bodyPr>
            <a:noAutofit/>
          </a:bodyPr>
          <a:lstStyle/>
          <a:p>
            <a:pPr>
              <a:lnSpc>
                <a:spcPct val="140000"/>
              </a:lnSpc>
            </a:pPr>
            <a:r>
              <a:rPr lang="pt-BR" sz="3200" b="1" dirty="0"/>
              <a:t/>
            </a:r>
            <a:br>
              <a:rPr lang="pt-BR" sz="3200" b="1" dirty="0"/>
            </a:br>
            <a:r>
              <a:rPr lang="pt-BR" sz="3200" b="1" dirty="0" smtClean="0">
                <a:solidFill>
                  <a:schemeClr val="accent5"/>
                </a:solidFill>
              </a:rPr>
              <a:t>HƯỚNG DẪN VỀ </a:t>
            </a:r>
            <a:r>
              <a:rPr lang="pt-BR" sz="3200" b="1" dirty="0">
                <a:solidFill>
                  <a:schemeClr val="accent5"/>
                </a:solidFill>
              </a:rPr>
              <a:t>HÌNH THỨC </a:t>
            </a:r>
            <a:r>
              <a:rPr lang="pt-BR" sz="3200" b="1" dirty="0" smtClean="0">
                <a:solidFill>
                  <a:schemeClr val="accent5"/>
                </a:solidFill>
              </a:rPr>
              <a:t/>
            </a:r>
            <a:br>
              <a:rPr lang="pt-BR" sz="3200" b="1" dirty="0" smtClean="0">
                <a:solidFill>
                  <a:schemeClr val="accent5"/>
                </a:solidFill>
              </a:rPr>
            </a:br>
            <a:r>
              <a:rPr lang="pt-BR" sz="3200" b="1" dirty="0" smtClean="0">
                <a:solidFill>
                  <a:schemeClr val="accent5"/>
                </a:solidFill>
              </a:rPr>
              <a:t>VÀ </a:t>
            </a:r>
            <a:r>
              <a:rPr lang="pt-BR" sz="3200" b="1" dirty="0">
                <a:solidFill>
                  <a:schemeClr val="accent5"/>
                </a:solidFill>
              </a:rPr>
              <a:t>NỘI </a:t>
            </a:r>
            <a:r>
              <a:rPr lang="pt-BR" sz="3200" b="1" dirty="0" smtClean="0">
                <a:solidFill>
                  <a:schemeClr val="accent5"/>
                </a:solidFill>
              </a:rPr>
              <a:t>DUNG</a:t>
            </a:r>
            <a:r>
              <a:rPr lang="en-US" sz="3200" b="1" dirty="0">
                <a:solidFill>
                  <a:schemeClr val="accent5"/>
                </a:solidFill>
              </a:rPr>
              <a:t> </a:t>
            </a:r>
            <a:r>
              <a:rPr lang="pt-BR" sz="3200" b="1" dirty="0" smtClean="0">
                <a:solidFill>
                  <a:schemeClr val="accent5"/>
                </a:solidFill>
              </a:rPr>
              <a:t>CHUYÊN </a:t>
            </a:r>
            <a:r>
              <a:rPr lang="pt-BR" sz="3200" b="1" dirty="0">
                <a:solidFill>
                  <a:schemeClr val="accent5"/>
                </a:solidFill>
              </a:rPr>
              <a:t>ĐỀ </a:t>
            </a:r>
            <a:r>
              <a:rPr lang="pt-BR" sz="3200" b="1" dirty="0" smtClean="0">
                <a:solidFill>
                  <a:schemeClr val="accent5"/>
                </a:solidFill>
              </a:rPr>
              <a:t/>
            </a:r>
            <a:br>
              <a:rPr lang="pt-BR" sz="3200" b="1" dirty="0" smtClean="0">
                <a:solidFill>
                  <a:schemeClr val="accent5"/>
                </a:solidFill>
              </a:rPr>
            </a:br>
            <a:r>
              <a:rPr lang="pt-BR" sz="3200" b="1" dirty="0" smtClean="0">
                <a:solidFill>
                  <a:schemeClr val="accent5"/>
                </a:solidFill>
              </a:rPr>
              <a:t>THỰC </a:t>
            </a:r>
            <a:r>
              <a:rPr lang="pt-BR" sz="3200" b="1" dirty="0">
                <a:solidFill>
                  <a:schemeClr val="accent5"/>
                </a:solidFill>
              </a:rPr>
              <a:t>HÀNH NGHỀ </a:t>
            </a:r>
            <a:r>
              <a:rPr lang="pt-BR" sz="3200" b="1" dirty="0" smtClean="0">
                <a:solidFill>
                  <a:schemeClr val="accent5"/>
                </a:solidFill>
              </a:rPr>
              <a:t>NGHIỆP 2017</a:t>
            </a:r>
            <a:r>
              <a:rPr lang="en-US" sz="3200" b="1" dirty="0">
                <a:solidFill>
                  <a:schemeClr val="accent5"/>
                </a:solidFill>
              </a:rPr>
              <a:t/>
            </a:r>
            <a:br>
              <a:rPr lang="en-US" sz="3200" b="1" dirty="0">
                <a:solidFill>
                  <a:schemeClr val="accent5"/>
                </a:solidFill>
              </a:rPr>
            </a:br>
            <a:endParaRPr lang="en-US" sz="3200" b="1" dirty="0">
              <a:solidFill>
                <a:schemeClr val="accent5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0" y="6050037"/>
            <a:ext cx="9067800" cy="685800"/>
          </a:xfr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en-US" dirty="0" smtClean="0">
                <a:solidFill>
                  <a:srgbClr val="000000"/>
                </a:solidFill>
              </a:rPr>
              <a:t>           </a:t>
            </a:r>
            <a:r>
              <a:rPr lang="en-US" sz="2400" dirty="0" smtClean="0">
                <a:solidFill>
                  <a:srgbClr val="000000"/>
                </a:solidFill>
              </a:rPr>
              <a:t>NGÀNH KINH TẾ NÔNG NGHIỆP,  PTNT </a:t>
            </a:r>
            <a:r>
              <a:rPr lang="en-US" sz="2400" dirty="0" err="1" smtClean="0">
                <a:solidFill>
                  <a:srgbClr val="000000"/>
                </a:solidFill>
              </a:rPr>
              <a:t>và</a:t>
            </a:r>
            <a:r>
              <a:rPr lang="en-US" sz="2400" dirty="0" smtClean="0">
                <a:solidFill>
                  <a:srgbClr val="000000"/>
                </a:solidFill>
              </a:rPr>
              <a:t> KINH TẾ</a:t>
            </a:r>
            <a:endParaRPr lang="en-US" sz="2400" dirty="0">
              <a:solidFill>
                <a:srgbClr val="000000"/>
              </a:solidFill>
            </a:endParaRPr>
          </a:p>
        </p:txBody>
      </p:sp>
      <p:pic>
        <p:nvPicPr>
          <p:cNvPr id="4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981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680061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6321" y="228600"/>
            <a:ext cx="8539727" cy="990600"/>
          </a:xfrm>
        </p:spPr>
        <p:txBody>
          <a:bodyPr>
            <a:normAutofit/>
          </a:bodyPr>
          <a:lstStyle/>
          <a:p>
            <a:r>
              <a:rPr lang="en-US" sz="3200" b="1" dirty="0"/>
              <a:t>PHẦN II: NỘI DUNG NGHIÊN </a:t>
            </a:r>
            <a:r>
              <a:rPr lang="en-US" sz="3200" b="1" dirty="0" smtClean="0"/>
              <a:t>CỨU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113159" y="1738524"/>
            <a:ext cx="8917679" cy="4495800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da-DK" sz="2800" b="1" dirty="0" smtClean="0"/>
              <a:t>2.1	</a:t>
            </a:r>
            <a:r>
              <a:rPr lang="da-DK" sz="2800" b="1" dirty="0" err="1" smtClean="0"/>
              <a:t>Đặc</a:t>
            </a:r>
            <a:r>
              <a:rPr lang="da-DK" sz="2800" b="1" dirty="0" smtClean="0"/>
              <a:t> </a:t>
            </a:r>
            <a:r>
              <a:rPr lang="da-DK" sz="2800" b="1" dirty="0" err="1"/>
              <a:t>điểm</a:t>
            </a:r>
            <a:r>
              <a:rPr lang="da-DK" sz="2800" b="1" dirty="0"/>
              <a:t> </a:t>
            </a:r>
            <a:r>
              <a:rPr lang="da-DK" sz="2800" b="1" dirty="0" err="1"/>
              <a:t>địa</a:t>
            </a:r>
            <a:r>
              <a:rPr lang="da-DK" sz="2800" b="1" dirty="0"/>
              <a:t> </a:t>
            </a:r>
            <a:r>
              <a:rPr lang="da-DK" sz="2800" b="1" dirty="0" err="1"/>
              <a:t>bàn</a:t>
            </a:r>
            <a:r>
              <a:rPr lang="da-DK" sz="2800" b="1" dirty="0"/>
              <a:t> </a:t>
            </a:r>
            <a:r>
              <a:rPr lang="da-DK" sz="2800" b="1" dirty="0" err="1"/>
              <a:t>nghiên</a:t>
            </a:r>
            <a:r>
              <a:rPr lang="da-DK" sz="2800" b="1" dirty="0"/>
              <a:t> </a:t>
            </a:r>
            <a:r>
              <a:rPr lang="da-DK" sz="2800" b="1" dirty="0" err="1" smtClean="0"/>
              <a:t>cứu</a:t>
            </a:r>
            <a:r>
              <a:rPr lang="da-DK" sz="2800" b="1" dirty="0" smtClean="0"/>
              <a:t> </a:t>
            </a:r>
          </a:p>
          <a:p>
            <a:pPr marL="0" indent="0">
              <a:buNone/>
            </a:pPr>
            <a:r>
              <a:rPr lang="da-DK" sz="2800" i="1" dirty="0" smtClean="0"/>
              <a:t>2.2.1 </a:t>
            </a:r>
            <a:r>
              <a:rPr lang="da-DK" sz="2800" i="1" dirty="0" err="1"/>
              <a:t>Điều</a:t>
            </a:r>
            <a:r>
              <a:rPr lang="da-DK" sz="2800" i="1" dirty="0"/>
              <a:t> </a:t>
            </a:r>
            <a:r>
              <a:rPr lang="da-DK" sz="2800" i="1" dirty="0" err="1"/>
              <a:t>kiện</a:t>
            </a:r>
            <a:r>
              <a:rPr lang="da-DK" sz="2800" i="1" dirty="0"/>
              <a:t> </a:t>
            </a:r>
            <a:r>
              <a:rPr lang="da-DK" sz="2800" i="1" dirty="0" err="1"/>
              <a:t>tự</a:t>
            </a:r>
            <a:r>
              <a:rPr lang="da-DK" sz="2800" i="1" dirty="0"/>
              <a:t> </a:t>
            </a:r>
            <a:r>
              <a:rPr lang="da-DK" sz="2800" i="1" dirty="0" err="1"/>
              <a:t>nhiên</a:t>
            </a:r>
            <a:endParaRPr lang="en-US" sz="2800" dirty="0"/>
          </a:p>
          <a:p>
            <a:pPr marL="0" indent="0">
              <a:buNone/>
            </a:pPr>
            <a:r>
              <a:rPr lang="da-DK" sz="2800" i="1" dirty="0"/>
              <a:t>2.2.2 </a:t>
            </a:r>
            <a:r>
              <a:rPr lang="da-DK" sz="2800" i="1" dirty="0" err="1"/>
              <a:t>Đặc</a:t>
            </a:r>
            <a:r>
              <a:rPr lang="da-DK" sz="2800" i="1" dirty="0"/>
              <a:t> </a:t>
            </a:r>
            <a:r>
              <a:rPr lang="da-DK" sz="2800" i="1" dirty="0" err="1"/>
              <a:t>điểm</a:t>
            </a:r>
            <a:r>
              <a:rPr lang="da-DK" sz="2800" i="1" dirty="0"/>
              <a:t> </a:t>
            </a:r>
            <a:r>
              <a:rPr lang="da-DK" sz="2800" i="1" dirty="0" err="1"/>
              <a:t>Kinh</a:t>
            </a:r>
            <a:r>
              <a:rPr lang="da-DK" sz="2800" i="1" dirty="0"/>
              <a:t> </a:t>
            </a:r>
            <a:r>
              <a:rPr lang="da-DK" sz="2800" i="1" dirty="0" err="1"/>
              <a:t>tế</a:t>
            </a:r>
            <a:r>
              <a:rPr lang="da-DK" sz="2800" i="1" dirty="0"/>
              <a:t> - </a:t>
            </a:r>
            <a:r>
              <a:rPr lang="da-DK" sz="2800" i="1" dirty="0" err="1"/>
              <a:t>Xã</a:t>
            </a:r>
            <a:r>
              <a:rPr lang="da-DK" sz="2800" i="1" dirty="0"/>
              <a:t> </a:t>
            </a:r>
            <a:r>
              <a:rPr lang="da-DK" sz="2800" i="1" dirty="0" err="1" smtClean="0"/>
              <a:t>hội</a:t>
            </a:r>
            <a:endParaRPr lang="da-DK" sz="2800" i="1" dirty="0" smtClean="0"/>
          </a:p>
          <a:p>
            <a:pPr marL="0" indent="0" algn="ctr">
              <a:buNone/>
            </a:pPr>
            <a:r>
              <a:rPr lang="da-DK" sz="2800" dirty="0" smtClean="0">
                <a:solidFill>
                  <a:srgbClr val="FF0000"/>
                </a:solidFill>
              </a:rPr>
              <a:t>(từ 3- không quá 5 </a:t>
            </a:r>
            <a:r>
              <a:rPr lang="da-DK" sz="2800" dirty="0">
                <a:solidFill>
                  <a:srgbClr val="FF0000"/>
                </a:solidFill>
              </a:rPr>
              <a:t>trang</a:t>
            </a:r>
            <a:r>
              <a:rPr lang="da-DK" sz="2800" dirty="0" smtClean="0">
                <a:solidFill>
                  <a:srgbClr val="FF0000"/>
                </a:solidFill>
              </a:rPr>
              <a:t>)</a:t>
            </a:r>
            <a:endParaRPr lang="en-US" sz="2800" dirty="0"/>
          </a:p>
          <a:p>
            <a:pPr marL="0" indent="0">
              <a:buNone/>
            </a:pPr>
            <a:r>
              <a:rPr lang="da-DK" sz="2800" b="1" dirty="0"/>
              <a:t>2.2. </a:t>
            </a:r>
            <a:r>
              <a:rPr lang="da-DK" sz="2800" b="1" dirty="0" err="1"/>
              <a:t>Thực</a:t>
            </a:r>
            <a:r>
              <a:rPr lang="da-DK" sz="2800" b="1" dirty="0"/>
              <a:t> </a:t>
            </a:r>
            <a:r>
              <a:rPr lang="da-DK" sz="2800" b="1" dirty="0" err="1"/>
              <a:t>trạng</a:t>
            </a:r>
            <a:r>
              <a:rPr lang="da-DK" sz="2800" b="1" dirty="0"/>
              <a:t> </a:t>
            </a:r>
            <a:r>
              <a:rPr lang="da-DK" sz="2800" b="1" dirty="0" err="1"/>
              <a:t>của</a:t>
            </a:r>
            <a:r>
              <a:rPr lang="da-DK" sz="2800" b="1" dirty="0"/>
              <a:t> </a:t>
            </a:r>
            <a:r>
              <a:rPr lang="da-DK" sz="2800" b="1" dirty="0" err="1"/>
              <a:t>vấn</a:t>
            </a:r>
            <a:r>
              <a:rPr lang="da-DK" sz="2800" b="1" dirty="0"/>
              <a:t> </a:t>
            </a:r>
            <a:r>
              <a:rPr lang="da-DK" sz="2800" b="1" dirty="0" err="1"/>
              <a:t>đề</a:t>
            </a:r>
            <a:r>
              <a:rPr lang="da-DK" sz="2800" b="1" dirty="0"/>
              <a:t> </a:t>
            </a:r>
            <a:r>
              <a:rPr lang="da-DK" sz="2800" b="1" dirty="0" err="1"/>
              <a:t>nghiên</a:t>
            </a:r>
            <a:r>
              <a:rPr lang="da-DK" sz="2800" b="1" dirty="0"/>
              <a:t> </a:t>
            </a:r>
            <a:r>
              <a:rPr lang="da-DK" sz="2800" b="1" dirty="0" err="1" smtClean="0"/>
              <a:t>cứu</a:t>
            </a:r>
            <a:r>
              <a:rPr lang="da-DK" sz="2800" b="1" dirty="0" smtClean="0"/>
              <a:t> </a:t>
            </a:r>
          </a:p>
          <a:p>
            <a:pPr marL="0" indent="0">
              <a:buNone/>
            </a:pPr>
            <a:r>
              <a:rPr lang="da-DK" sz="2800" b="1" dirty="0" smtClean="0"/>
              <a:t>2.3 </a:t>
            </a:r>
            <a:r>
              <a:rPr lang="da-DK" sz="2800" b="1" dirty="0" err="1" smtClean="0"/>
              <a:t>Phân</a:t>
            </a:r>
            <a:r>
              <a:rPr lang="da-DK" sz="2800" b="1" dirty="0" smtClean="0"/>
              <a:t> </a:t>
            </a:r>
            <a:r>
              <a:rPr lang="da-DK" sz="2800" b="1" dirty="0" err="1" smtClean="0"/>
              <a:t>tích</a:t>
            </a:r>
            <a:r>
              <a:rPr lang="da-DK" sz="2800" b="1" dirty="0" smtClean="0"/>
              <a:t> </a:t>
            </a:r>
            <a:r>
              <a:rPr lang="da-DK" sz="2800" b="1" dirty="0" err="1" smtClean="0"/>
              <a:t>các</a:t>
            </a:r>
            <a:r>
              <a:rPr lang="da-DK" sz="2800" b="1" dirty="0" smtClean="0"/>
              <a:t> </a:t>
            </a:r>
            <a:r>
              <a:rPr lang="da-DK" sz="2800" b="1" dirty="0" err="1" smtClean="0"/>
              <a:t>yếu</a:t>
            </a:r>
            <a:r>
              <a:rPr lang="da-DK" sz="2800" b="1" dirty="0" smtClean="0"/>
              <a:t> </a:t>
            </a:r>
            <a:r>
              <a:rPr lang="da-DK" sz="2800" b="1" dirty="0" err="1" smtClean="0"/>
              <a:t>tố</a:t>
            </a:r>
            <a:r>
              <a:rPr lang="da-DK" sz="2800" b="1" dirty="0" smtClean="0"/>
              <a:t> </a:t>
            </a:r>
            <a:r>
              <a:rPr lang="da-DK" sz="2800" b="1" dirty="0" err="1" smtClean="0"/>
              <a:t>ảnh</a:t>
            </a:r>
            <a:r>
              <a:rPr lang="da-DK" sz="2800" b="1" dirty="0" smtClean="0"/>
              <a:t> </a:t>
            </a:r>
            <a:r>
              <a:rPr lang="da-DK" sz="2800" b="1" dirty="0" err="1" smtClean="0"/>
              <a:t>hưởng</a:t>
            </a:r>
            <a:endParaRPr lang="en-US" sz="2800" b="1" dirty="0"/>
          </a:p>
          <a:p>
            <a:pPr marL="0" indent="0">
              <a:buNone/>
            </a:pPr>
            <a:r>
              <a:rPr lang="da-DK" sz="2800" b="1" dirty="0" smtClean="0"/>
              <a:t>2.4 </a:t>
            </a:r>
            <a:r>
              <a:rPr lang="da-DK" sz="2800" b="1" dirty="0" err="1"/>
              <a:t>Giải</a:t>
            </a:r>
            <a:r>
              <a:rPr lang="da-DK" sz="2800" b="1" dirty="0"/>
              <a:t> </a:t>
            </a:r>
            <a:r>
              <a:rPr lang="da-DK" sz="2800" b="1" dirty="0" err="1"/>
              <a:t>pháp</a:t>
            </a:r>
            <a:r>
              <a:rPr lang="da-DK" sz="2800" b="1" dirty="0"/>
              <a:t> </a:t>
            </a:r>
            <a:r>
              <a:rPr lang="da-DK" sz="2800" b="1" dirty="0" err="1"/>
              <a:t>đề</a:t>
            </a:r>
            <a:r>
              <a:rPr lang="da-DK" sz="2800" b="1" dirty="0"/>
              <a:t> </a:t>
            </a:r>
            <a:r>
              <a:rPr lang="da-DK" sz="2800" b="1" dirty="0" err="1"/>
              <a:t>xuất</a:t>
            </a:r>
            <a:r>
              <a:rPr lang="da-DK" sz="2800" b="1" dirty="0"/>
              <a:t> </a:t>
            </a:r>
            <a:r>
              <a:rPr lang="da-DK" sz="2800" b="1" dirty="0" err="1" smtClean="0"/>
              <a:t>cho</a:t>
            </a:r>
            <a:r>
              <a:rPr lang="da-DK" sz="2800" b="1" dirty="0" smtClean="0"/>
              <a:t> </a:t>
            </a:r>
            <a:r>
              <a:rPr lang="da-DK" sz="2800" b="1" dirty="0" err="1"/>
              <a:t>vấn</a:t>
            </a:r>
            <a:r>
              <a:rPr lang="da-DK" sz="2800" b="1" dirty="0"/>
              <a:t> </a:t>
            </a:r>
            <a:r>
              <a:rPr lang="da-DK" sz="2800" b="1" dirty="0" err="1"/>
              <a:t>đề</a:t>
            </a:r>
            <a:r>
              <a:rPr lang="da-DK" sz="2800" b="1" dirty="0"/>
              <a:t> </a:t>
            </a:r>
            <a:r>
              <a:rPr lang="da-DK" sz="2800" b="1" dirty="0" err="1"/>
              <a:t>nghiên</a:t>
            </a:r>
            <a:r>
              <a:rPr lang="da-DK" sz="2800" b="1" dirty="0"/>
              <a:t> </a:t>
            </a:r>
            <a:r>
              <a:rPr lang="da-DK" sz="2800" b="1" dirty="0" err="1"/>
              <a:t>cứu</a:t>
            </a:r>
            <a:endParaRPr lang="en-US" sz="2800" b="1" dirty="0"/>
          </a:p>
          <a:p>
            <a:pPr marL="0" indent="0">
              <a:buNone/>
            </a:pPr>
            <a:r>
              <a:rPr lang="en-US" sz="2800" dirty="0" smtClean="0">
                <a:solidFill>
                  <a:srgbClr val="FF0000"/>
                </a:solidFill>
              </a:rPr>
              <a:t>(</a:t>
            </a:r>
            <a:r>
              <a:rPr lang="en-US" sz="2800" dirty="0" err="1" smtClean="0">
                <a:solidFill>
                  <a:srgbClr val="FF0000"/>
                </a:solidFill>
              </a:rPr>
              <a:t>Mục</a:t>
            </a:r>
            <a:r>
              <a:rPr lang="en-US" sz="2800" dirty="0" smtClean="0">
                <a:solidFill>
                  <a:srgbClr val="FF0000"/>
                </a:solidFill>
              </a:rPr>
              <a:t> 2.2</a:t>
            </a:r>
            <a:r>
              <a:rPr lang="en-US" sz="2800" dirty="0" smtClean="0">
                <a:solidFill>
                  <a:schemeClr val="accent5"/>
                </a:solidFill>
              </a:rPr>
              <a:t>-</a:t>
            </a:r>
            <a:r>
              <a:rPr lang="en-US" sz="2800" dirty="0" smtClean="0">
                <a:solidFill>
                  <a:srgbClr val="FF0000"/>
                </a:solidFill>
              </a:rPr>
              <a:t>2.3</a:t>
            </a:r>
            <a:r>
              <a:rPr lang="en-US" sz="2800" dirty="0" smtClean="0">
                <a:solidFill>
                  <a:schemeClr val="accent5"/>
                </a:solidFill>
              </a:rPr>
              <a:t>-</a:t>
            </a:r>
            <a:r>
              <a:rPr lang="en-US" sz="2800" dirty="0" smtClean="0">
                <a:solidFill>
                  <a:srgbClr val="FF0000"/>
                </a:solidFill>
              </a:rPr>
              <a:t>2.4 dung </a:t>
            </a:r>
            <a:r>
              <a:rPr lang="en-US" sz="2800" dirty="0" err="1" smtClean="0">
                <a:solidFill>
                  <a:srgbClr val="FF0000"/>
                </a:solidFill>
              </a:rPr>
              <a:t>lượng</a:t>
            </a:r>
            <a:r>
              <a:rPr lang="en-US" sz="2800" dirty="0" smtClean="0">
                <a:solidFill>
                  <a:srgbClr val="FF0000"/>
                </a:solidFill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</a:rPr>
              <a:t>từ</a:t>
            </a:r>
            <a:r>
              <a:rPr lang="en-US" sz="2800" dirty="0" smtClean="0">
                <a:solidFill>
                  <a:srgbClr val="FF0000"/>
                </a:solidFill>
              </a:rPr>
              <a:t> 10 </a:t>
            </a:r>
            <a:r>
              <a:rPr lang="en-US" sz="2800" dirty="0" err="1" smtClean="0">
                <a:solidFill>
                  <a:srgbClr val="FF0000"/>
                </a:solidFill>
              </a:rPr>
              <a:t>không</a:t>
            </a:r>
            <a:r>
              <a:rPr lang="en-US" sz="2800" dirty="0" smtClean="0">
                <a:solidFill>
                  <a:srgbClr val="FF0000"/>
                </a:solidFill>
              </a:rPr>
              <a:t> quá</a:t>
            </a:r>
            <a:r>
              <a:rPr lang="en-US" sz="2800" dirty="0" smtClean="0">
                <a:solidFill>
                  <a:srgbClr val="FF0000"/>
                </a:solidFill>
              </a:rPr>
              <a:t>-16 </a:t>
            </a:r>
            <a:r>
              <a:rPr lang="en-US" sz="2800" dirty="0" err="1" smtClean="0">
                <a:solidFill>
                  <a:srgbClr val="FF0000"/>
                </a:solidFill>
              </a:rPr>
              <a:t>trang</a:t>
            </a:r>
            <a:r>
              <a:rPr lang="en-US" sz="2800" dirty="0" smtClean="0">
                <a:solidFill>
                  <a:srgbClr val="FF0000"/>
                </a:solidFill>
              </a:rPr>
              <a:t>)</a:t>
            </a:r>
            <a:endParaRPr lang="en-US" sz="28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19673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8307" y="228600"/>
            <a:ext cx="8751082" cy="990600"/>
          </a:xfrm>
        </p:spPr>
        <p:txBody>
          <a:bodyPr>
            <a:normAutofit/>
          </a:bodyPr>
          <a:lstStyle/>
          <a:p>
            <a:r>
              <a:rPr lang="en-US" sz="3200" b="1" dirty="0"/>
              <a:t>PHẦN III: KẾT LUẬN VÀ KIẾN </a:t>
            </a:r>
            <a:r>
              <a:rPr lang="en-US" sz="3200" b="1" dirty="0" smtClean="0"/>
              <a:t>NGHỊ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n-US" sz="2800" dirty="0" err="1" smtClean="0"/>
              <a:t>Kết</a:t>
            </a:r>
            <a:r>
              <a:rPr lang="en-US" sz="2800" dirty="0" smtClean="0"/>
              <a:t> </a:t>
            </a:r>
            <a:r>
              <a:rPr lang="en-US" sz="2800" dirty="0" err="1" smtClean="0"/>
              <a:t>luận</a:t>
            </a:r>
            <a:r>
              <a:rPr lang="en-US" sz="2800" dirty="0" smtClean="0"/>
              <a:t> </a:t>
            </a:r>
            <a:r>
              <a:rPr lang="en-US" sz="2800" dirty="0" err="1" smtClean="0"/>
              <a:t>theo</a:t>
            </a:r>
            <a:r>
              <a:rPr lang="en-US" sz="2800" dirty="0" smtClean="0"/>
              <a:t> </a:t>
            </a:r>
            <a:r>
              <a:rPr lang="en-US" sz="2800" dirty="0" err="1" smtClean="0"/>
              <a:t>mục</a:t>
            </a:r>
            <a:r>
              <a:rPr lang="en-US" sz="2800" dirty="0" smtClean="0"/>
              <a:t> </a:t>
            </a:r>
            <a:r>
              <a:rPr lang="en-US" sz="2800" dirty="0" err="1" smtClean="0"/>
              <a:t>tiêu</a:t>
            </a:r>
            <a:r>
              <a:rPr lang="en-US" sz="2800" dirty="0" smtClean="0"/>
              <a:t> </a:t>
            </a:r>
            <a:r>
              <a:rPr lang="en-US" sz="2800" dirty="0" err="1" smtClean="0"/>
              <a:t>nghiên</a:t>
            </a:r>
            <a:r>
              <a:rPr lang="en-US" sz="2800" dirty="0" smtClean="0"/>
              <a:t> </a:t>
            </a:r>
            <a:r>
              <a:rPr lang="en-US" sz="2800" dirty="0" err="1" smtClean="0"/>
              <a:t>cứu</a:t>
            </a:r>
            <a:r>
              <a:rPr lang="en-US" sz="2800" dirty="0" smtClean="0"/>
              <a:t> </a:t>
            </a:r>
          </a:p>
          <a:p>
            <a:r>
              <a:rPr lang="en-US" sz="2800" dirty="0" err="1" smtClean="0"/>
              <a:t>Ngắn</a:t>
            </a:r>
            <a:r>
              <a:rPr lang="en-US" sz="2800" dirty="0" smtClean="0"/>
              <a:t> </a:t>
            </a:r>
            <a:r>
              <a:rPr lang="en-US" sz="2800" dirty="0" err="1" smtClean="0"/>
              <a:t>gọn</a:t>
            </a:r>
            <a:r>
              <a:rPr lang="en-US" sz="2800" dirty="0" smtClean="0"/>
              <a:t> </a:t>
            </a:r>
          </a:p>
          <a:p>
            <a:endParaRPr lang="en-US" sz="2800" dirty="0"/>
          </a:p>
          <a:p>
            <a:pPr marL="0" indent="0" algn="ctr">
              <a:buNone/>
            </a:pPr>
            <a:r>
              <a:rPr lang="en-US" sz="2800" dirty="0" smtClean="0">
                <a:solidFill>
                  <a:srgbClr val="FF0000"/>
                </a:solidFill>
              </a:rPr>
              <a:t>(Dung </a:t>
            </a:r>
            <a:r>
              <a:rPr lang="en-US" sz="2800" dirty="0" err="1" smtClean="0">
                <a:solidFill>
                  <a:srgbClr val="FF0000"/>
                </a:solidFill>
              </a:rPr>
              <a:t>lượng</a:t>
            </a:r>
            <a:r>
              <a:rPr lang="en-US" sz="2800" dirty="0" smtClean="0">
                <a:solidFill>
                  <a:srgbClr val="FF0000"/>
                </a:solidFill>
              </a:rPr>
              <a:t> 1 </a:t>
            </a:r>
            <a:r>
              <a:rPr lang="en-US" sz="2800" dirty="0" err="1" smtClean="0">
                <a:solidFill>
                  <a:srgbClr val="FF0000"/>
                </a:solidFill>
              </a:rPr>
              <a:t>trang</a:t>
            </a:r>
            <a:r>
              <a:rPr lang="en-US" sz="2800" dirty="0" smtClean="0">
                <a:solidFill>
                  <a:srgbClr val="FF0000"/>
                </a:solidFill>
              </a:rPr>
              <a:t>)</a:t>
            </a:r>
            <a:endParaRPr lang="en-US" sz="28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81881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b="1" dirty="0" err="1" smtClean="0"/>
              <a:t>Trình</a:t>
            </a:r>
            <a:r>
              <a:rPr lang="en-US" sz="3200" b="1" dirty="0" smtClean="0"/>
              <a:t> </a:t>
            </a:r>
            <a:r>
              <a:rPr lang="en-US" sz="3200" b="1" dirty="0" err="1"/>
              <a:t>bày</a:t>
            </a:r>
            <a:r>
              <a:rPr lang="en-US" sz="3200" b="1" dirty="0"/>
              <a:t>, in </a:t>
            </a:r>
            <a:r>
              <a:rPr lang="en-US" sz="3200" b="1" dirty="0" err="1"/>
              <a:t>ấn</a:t>
            </a:r>
            <a:r>
              <a:rPr lang="en-US" sz="3200" b="1" dirty="0"/>
              <a:t> </a:t>
            </a:r>
            <a:r>
              <a:rPr lang="en-US" sz="3200" b="1" dirty="0" err="1"/>
              <a:t>và</a:t>
            </a:r>
            <a:r>
              <a:rPr lang="en-US" sz="3200" b="1" dirty="0"/>
              <a:t> </a:t>
            </a:r>
            <a:r>
              <a:rPr lang="en-US" sz="3200" b="1" dirty="0" err="1"/>
              <a:t>đóng</a:t>
            </a:r>
            <a:r>
              <a:rPr lang="en-US" sz="3200" b="1" dirty="0"/>
              <a:t> </a:t>
            </a:r>
            <a:r>
              <a:rPr lang="en-US" sz="3200" b="1" dirty="0" err="1" smtClean="0"/>
              <a:t>quyển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251468" y="1600200"/>
            <a:ext cx="8663068" cy="4495800"/>
          </a:xfrm>
        </p:spPr>
        <p:txBody>
          <a:bodyPr>
            <a:noAutofit/>
          </a:bodyPr>
          <a:lstStyle/>
          <a:p>
            <a:pPr lvl="0"/>
            <a:r>
              <a:rPr lang="en-US" sz="2800" dirty="0" err="1"/>
              <a:t>Chuyên</a:t>
            </a:r>
            <a:r>
              <a:rPr lang="en-US" sz="2800" dirty="0"/>
              <a:t> </a:t>
            </a:r>
            <a:r>
              <a:rPr lang="en-US" sz="2800" dirty="0" err="1"/>
              <a:t>đề</a:t>
            </a:r>
            <a:r>
              <a:rPr lang="en-US" sz="2800" dirty="0"/>
              <a:t> </a:t>
            </a:r>
            <a:r>
              <a:rPr lang="en-US" sz="2800" dirty="0" err="1"/>
              <a:t>phải</a:t>
            </a:r>
            <a:r>
              <a:rPr lang="en-US" sz="2800" dirty="0"/>
              <a:t> </a:t>
            </a:r>
            <a:r>
              <a:rPr lang="en-US" sz="2800" dirty="0" err="1"/>
              <a:t>đánh</a:t>
            </a:r>
            <a:r>
              <a:rPr lang="en-US" sz="2800" dirty="0"/>
              <a:t> </a:t>
            </a:r>
            <a:r>
              <a:rPr lang="en-US" sz="2800" dirty="0" err="1"/>
              <a:t>máy</a:t>
            </a:r>
            <a:r>
              <a:rPr lang="en-US" sz="2800" dirty="0"/>
              <a:t> vi </a:t>
            </a:r>
            <a:r>
              <a:rPr lang="en-US" sz="2800" dirty="0" err="1"/>
              <a:t>tính</a:t>
            </a:r>
            <a:r>
              <a:rPr lang="en-US" sz="2800" dirty="0"/>
              <a:t>, in </a:t>
            </a:r>
            <a:r>
              <a:rPr lang="en-US" sz="2800" dirty="0" err="1"/>
              <a:t>trên</a:t>
            </a:r>
            <a:r>
              <a:rPr lang="en-US" sz="2800" dirty="0"/>
              <a:t> </a:t>
            </a:r>
            <a:r>
              <a:rPr lang="en-US" sz="2800" dirty="0" err="1"/>
              <a:t>giấy</a:t>
            </a:r>
            <a:r>
              <a:rPr lang="en-US" sz="2800" dirty="0"/>
              <a:t> </a:t>
            </a:r>
            <a:r>
              <a:rPr lang="en-US" sz="2800" dirty="0" err="1"/>
              <a:t>trắng</a:t>
            </a:r>
            <a:r>
              <a:rPr lang="en-US" sz="2800" dirty="0"/>
              <a:t>, </a:t>
            </a:r>
            <a:r>
              <a:rPr lang="en-US" sz="2800" dirty="0" err="1"/>
              <a:t>khổ</a:t>
            </a:r>
            <a:r>
              <a:rPr lang="en-US" sz="2800" dirty="0"/>
              <a:t> A4; </a:t>
            </a:r>
          </a:p>
          <a:p>
            <a:pPr lvl="1"/>
            <a:r>
              <a:rPr lang="en-US" dirty="0" err="1"/>
              <a:t>Phông</a:t>
            </a:r>
            <a:r>
              <a:rPr lang="en-US" dirty="0"/>
              <a:t> (Fonts) </a:t>
            </a:r>
            <a:r>
              <a:rPr lang="en-US" dirty="0" err="1"/>
              <a:t>chữ</a:t>
            </a:r>
            <a:r>
              <a:rPr lang="en-US" dirty="0"/>
              <a:t> Time New Roman (Fonts Unicode) </a:t>
            </a:r>
          </a:p>
          <a:p>
            <a:pPr lvl="1"/>
            <a:r>
              <a:rPr lang="en-US" dirty="0" err="1"/>
              <a:t>Cỡ</a:t>
            </a:r>
            <a:r>
              <a:rPr lang="en-US" dirty="0"/>
              <a:t> </a:t>
            </a:r>
            <a:r>
              <a:rPr lang="en-US" dirty="0" err="1"/>
              <a:t>chữ</a:t>
            </a:r>
            <a:r>
              <a:rPr lang="en-US" dirty="0"/>
              <a:t> 14; </a:t>
            </a:r>
          </a:p>
          <a:p>
            <a:pPr lvl="1"/>
            <a:r>
              <a:rPr lang="en-US" dirty="0" err="1"/>
              <a:t>Dãn</a:t>
            </a:r>
            <a:r>
              <a:rPr lang="en-US" dirty="0"/>
              <a:t> </a:t>
            </a:r>
            <a:r>
              <a:rPr lang="en-US" dirty="0" err="1"/>
              <a:t>dòng</a:t>
            </a:r>
            <a:r>
              <a:rPr lang="en-US" dirty="0"/>
              <a:t> (line spacing) </a:t>
            </a:r>
            <a:r>
              <a:rPr lang="en-US" dirty="0" err="1"/>
              <a:t>đặt</a:t>
            </a:r>
            <a:r>
              <a:rPr lang="en-US" dirty="0"/>
              <a:t> </a:t>
            </a:r>
            <a:r>
              <a:rPr lang="en-US" dirty="0" err="1"/>
              <a:t>ở</a:t>
            </a:r>
            <a:r>
              <a:rPr lang="en-US" dirty="0"/>
              <a:t> </a:t>
            </a:r>
            <a:r>
              <a:rPr lang="en-US" dirty="0" err="1"/>
              <a:t>chế</a:t>
            </a:r>
            <a:r>
              <a:rPr lang="en-US" dirty="0"/>
              <a:t> </a:t>
            </a:r>
            <a:r>
              <a:rPr lang="en-US" dirty="0" err="1"/>
              <a:t>độ</a:t>
            </a:r>
            <a:r>
              <a:rPr lang="en-US" dirty="0"/>
              <a:t> 1,5 lines (</a:t>
            </a:r>
            <a:r>
              <a:rPr lang="en-US" dirty="0" err="1"/>
              <a:t>trong</a:t>
            </a:r>
            <a:r>
              <a:rPr lang="en-US" dirty="0"/>
              <a:t> </a:t>
            </a:r>
            <a:r>
              <a:rPr lang="en-US" dirty="0" err="1"/>
              <a:t>trình</a:t>
            </a:r>
            <a:r>
              <a:rPr lang="en-US" dirty="0"/>
              <a:t> </a:t>
            </a:r>
            <a:r>
              <a:rPr lang="en-US" dirty="0" err="1"/>
              <a:t>bày</a:t>
            </a:r>
            <a:r>
              <a:rPr lang="en-US" dirty="0"/>
              <a:t> </a:t>
            </a:r>
            <a:r>
              <a:rPr lang="en-US" dirty="0" err="1"/>
              <a:t>có</a:t>
            </a:r>
            <a:r>
              <a:rPr lang="en-US" dirty="0"/>
              <a:t> </a:t>
            </a:r>
            <a:r>
              <a:rPr lang="en-US" dirty="0" err="1"/>
              <a:t>thể</a:t>
            </a:r>
            <a:r>
              <a:rPr lang="en-US" dirty="0"/>
              <a:t> </a:t>
            </a:r>
            <a:r>
              <a:rPr lang="en-US" dirty="0" err="1"/>
              <a:t>cách</a:t>
            </a:r>
            <a:r>
              <a:rPr lang="en-US" dirty="0"/>
              <a:t> </a:t>
            </a:r>
            <a:r>
              <a:rPr lang="en-US" dirty="0" err="1"/>
              <a:t>khổ</a:t>
            </a:r>
            <a:r>
              <a:rPr lang="en-US" dirty="0"/>
              <a:t> </a:t>
            </a:r>
            <a:r>
              <a:rPr lang="en-US" dirty="0" err="1"/>
              <a:t>trên</a:t>
            </a:r>
            <a:r>
              <a:rPr lang="en-US" dirty="0"/>
              <a:t> </a:t>
            </a:r>
            <a:r>
              <a:rPr lang="en-US" dirty="0" err="1"/>
              <a:t>hoặc</a:t>
            </a:r>
            <a:r>
              <a:rPr lang="en-US" dirty="0"/>
              <a:t> </a:t>
            </a:r>
            <a:r>
              <a:rPr lang="en-US" dirty="0" err="1"/>
              <a:t>duới</a:t>
            </a:r>
            <a:r>
              <a:rPr lang="en-US" dirty="0"/>
              <a:t> (before/after) 0.5 </a:t>
            </a:r>
            <a:r>
              <a:rPr lang="en-US" dirty="0" err="1"/>
              <a:t>pt</a:t>
            </a:r>
            <a:r>
              <a:rPr lang="en-US" dirty="0"/>
              <a:t>); </a:t>
            </a:r>
          </a:p>
          <a:p>
            <a:pPr lvl="1"/>
            <a:r>
              <a:rPr lang="en-US" dirty="0" err="1" smtClean="0"/>
              <a:t>Chấm</a:t>
            </a:r>
            <a:r>
              <a:rPr lang="en-US" dirty="0" smtClean="0"/>
              <a:t> </a:t>
            </a:r>
            <a:r>
              <a:rPr lang="en-US" dirty="0" err="1"/>
              <a:t>xuống</a:t>
            </a:r>
            <a:r>
              <a:rPr lang="en-US" dirty="0"/>
              <a:t> </a:t>
            </a:r>
            <a:r>
              <a:rPr lang="en-US" dirty="0" err="1"/>
              <a:t>dòng</a:t>
            </a:r>
            <a:r>
              <a:rPr lang="en-US" dirty="0"/>
              <a:t> </a:t>
            </a:r>
            <a:r>
              <a:rPr lang="en-US" dirty="0" err="1"/>
              <a:t>phải</a:t>
            </a:r>
            <a:r>
              <a:rPr lang="en-US" dirty="0"/>
              <a:t> </a:t>
            </a:r>
            <a:r>
              <a:rPr lang="en-US" dirty="0" err="1"/>
              <a:t>thụt</a:t>
            </a:r>
            <a:r>
              <a:rPr lang="en-US" dirty="0"/>
              <a:t> </a:t>
            </a:r>
            <a:r>
              <a:rPr lang="en-US" dirty="0" err="1"/>
              <a:t>đầu</a:t>
            </a:r>
            <a:r>
              <a:rPr lang="en-US" dirty="0"/>
              <a:t> </a:t>
            </a:r>
            <a:r>
              <a:rPr lang="en-US" dirty="0" err="1"/>
              <a:t>dòng</a:t>
            </a:r>
            <a:r>
              <a:rPr lang="en-US" dirty="0"/>
              <a:t> </a:t>
            </a:r>
            <a:r>
              <a:rPr lang="en-US" dirty="0" err="1"/>
              <a:t>khoảng</a:t>
            </a:r>
            <a:r>
              <a:rPr lang="en-US" dirty="0"/>
              <a:t> 1 Tab (1,27 cm) (</a:t>
            </a:r>
            <a:r>
              <a:rPr lang="en-US" dirty="0" err="1"/>
              <a:t>không</a:t>
            </a:r>
            <a:r>
              <a:rPr lang="en-US" dirty="0"/>
              <a:t> </a:t>
            </a:r>
            <a:r>
              <a:rPr lang="en-US" dirty="0" err="1"/>
              <a:t>tính</a:t>
            </a:r>
            <a:r>
              <a:rPr lang="en-US" dirty="0"/>
              <a:t> </a:t>
            </a:r>
            <a:r>
              <a:rPr lang="en-US" dirty="0" err="1"/>
              <a:t>các</a:t>
            </a:r>
            <a:r>
              <a:rPr lang="en-US" dirty="0"/>
              <a:t> </a:t>
            </a:r>
            <a:r>
              <a:rPr lang="en-US" dirty="0" err="1"/>
              <a:t>tiêu</a:t>
            </a:r>
            <a:r>
              <a:rPr lang="en-US" dirty="0"/>
              <a:t> </a:t>
            </a:r>
            <a:r>
              <a:rPr lang="en-US" dirty="0" err="1"/>
              <a:t>đề</a:t>
            </a:r>
            <a:r>
              <a:rPr lang="en-US" dirty="0"/>
              <a:t>).</a:t>
            </a:r>
          </a:p>
          <a:p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37699500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b="1" dirty="0" err="1"/>
              <a:t>Trình</a:t>
            </a:r>
            <a:r>
              <a:rPr lang="en-US" sz="3200" b="1" dirty="0"/>
              <a:t> </a:t>
            </a:r>
            <a:r>
              <a:rPr lang="en-US" sz="3200" b="1" dirty="0" err="1"/>
              <a:t>bày</a:t>
            </a:r>
            <a:r>
              <a:rPr lang="en-US" sz="3200" b="1" dirty="0"/>
              <a:t>, in </a:t>
            </a:r>
            <a:r>
              <a:rPr lang="en-US" sz="3200" b="1" dirty="0" err="1"/>
              <a:t>ấn</a:t>
            </a:r>
            <a:r>
              <a:rPr lang="en-US" sz="3200" b="1" dirty="0"/>
              <a:t> </a:t>
            </a:r>
            <a:r>
              <a:rPr lang="en-US" sz="3200" b="1" dirty="0" err="1"/>
              <a:t>và</a:t>
            </a:r>
            <a:r>
              <a:rPr lang="en-US" sz="3200" b="1" dirty="0"/>
              <a:t> </a:t>
            </a:r>
            <a:r>
              <a:rPr lang="en-US" sz="3200" b="1" dirty="0" err="1"/>
              <a:t>đóng</a:t>
            </a:r>
            <a:r>
              <a:rPr lang="en-US" sz="3200" b="1" dirty="0"/>
              <a:t> </a:t>
            </a:r>
            <a:r>
              <a:rPr lang="en-US" sz="3200" b="1" dirty="0" err="1"/>
              <a:t>quyển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n-US" sz="2800" dirty="0" err="1" smtClean="0"/>
              <a:t>Bìa</a:t>
            </a:r>
            <a:r>
              <a:rPr lang="en-US" sz="2800" dirty="0" smtClean="0"/>
              <a:t> (Theo </a:t>
            </a:r>
            <a:r>
              <a:rPr lang="en-US" sz="2800" dirty="0" err="1" smtClean="0"/>
              <a:t>mẫu</a:t>
            </a:r>
            <a:r>
              <a:rPr lang="en-US" sz="2800" dirty="0" smtClean="0"/>
              <a:t>)</a:t>
            </a:r>
          </a:p>
          <a:p>
            <a:r>
              <a:rPr lang="en-US" sz="2800" dirty="0" err="1" smtClean="0"/>
              <a:t>Đánh</a:t>
            </a:r>
            <a:r>
              <a:rPr lang="en-US" sz="2800" dirty="0" smtClean="0"/>
              <a:t> </a:t>
            </a:r>
            <a:r>
              <a:rPr lang="en-US" sz="2800" dirty="0" err="1" smtClean="0"/>
              <a:t>số</a:t>
            </a:r>
            <a:r>
              <a:rPr lang="en-US" sz="2800" dirty="0" smtClean="0"/>
              <a:t> </a:t>
            </a:r>
            <a:r>
              <a:rPr lang="en-US" sz="2800" dirty="0" err="1" smtClean="0"/>
              <a:t>trang</a:t>
            </a:r>
            <a:r>
              <a:rPr lang="en-US" sz="2800" dirty="0" smtClean="0"/>
              <a:t> </a:t>
            </a:r>
          </a:p>
          <a:p>
            <a:r>
              <a:rPr lang="en-US" sz="2800" dirty="0" err="1" smtClean="0"/>
              <a:t>Số</a:t>
            </a:r>
            <a:r>
              <a:rPr lang="en-US" sz="2800" dirty="0" smtClean="0"/>
              <a:t> </a:t>
            </a:r>
            <a:r>
              <a:rPr lang="en-US" sz="2800" dirty="0" err="1" smtClean="0"/>
              <a:t>thứ</a:t>
            </a:r>
            <a:r>
              <a:rPr lang="en-US" sz="2800" dirty="0" smtClean="0"/>
              <a:t> </a:t>
            </a:r>
            <a:r>
              <a:rPr lang="en-US" sz="2800" dirty="0" err="1" smtClean="0"/>
              <a:t>tự</a:t>
            </a:r>
            <a:r>
              <a:rPr lang="en-US" sz="2800" dirty="0" smtClean="0"/>
              <a:t> </a:t>
            </a:r>
            <a:r>
              <a:rPr lang="en-US" sz="2800" dirty="0" err="1" smtClean="0"/>
              <a:t>các</a:t>
            </a:r>
            <a:r>
              <a:rPr lang="en-US" sz="2800" dirty="0" smtClean="0"/>
              <a:t> </a:t>
            </a:r>
            <a:r>
              <a:rPr lang="en-US" sz="2800" dirty="0" err="1" smtClean="0"/>
              <a:t>mục</a:t>
            </a:r>
            <a:r>
              <a:rPr lang="en-US" sz="2800" dirty="0" smtClean="0"/>
              <a:t> </a:t>
            </a:r>
          </a:p>
          <a:p>
            <a:r>
              <a:rPr lang="en-US" sz="2800" dirty="0" err="1" smtClean="0"/>
              <a:t>Số</a:t>
            </a:r>
            <a:r>
              <a:rPr lang="en-US" sz="2800" dirty="0" smtClean="0"/>
              <a:t> </a:t>
            </a:r>
            <a:r>
              <a:rPr lang="en-US" sz="2800" dirty="0" err="1" smtClean="0"/>
              <a:t>thứ</a:t>
            </a:r>
            <a:r>
              <a:rPr lang="en-US" sz="2800" dirty="0" smtClean="0"/>
              <a:t> </a:t>
            </a:r>
            <a:r>
              <a:rPr lang="en-US" sz="2800" dirty="0" err="1" smtClean="0"/>
              <a:t>tự</a:t>
            </a:r>
            <a:r>
              <a:rPr lang="en-US" sz="2800" dirty="0" smtClean="0"/>
              <a:t> </a:t>
            </a:r>
            <a:r>
              <a:rPr lang="en-US" sz="2800" dirty="0" err="1" smtClean="0"/>
              <a:t>các</a:t>
            </a:r>
            <a:r>
              <a:rPr lang="en-US" sz="2800" dirty="0" smtClean="0"/>
              <a:t> </a:t>
            </a:r>
            <a:r>
              <a:rPr lang="en-US" sz="2800" dirty="0" err="1" smtClean="0"/>
              <a:t>bảng</a:t>
            </a:r>
            <a:r>
              <a:rPr lang="en-US" sz="2800" dirty="0" smtClean="0"/>
              <a:t>, </a:t>
            </a:r>
            <a:r>
              <a:rPr lang="en-US" sz="2800" dirty="0" err="1" smtClean="0"/>
              <a:t>sơ</a:t>
            </a:r>
            <a:r>
              <a:rPr lang="en-US" sz="2800" dirty="0" smtClean="0"/>
              <a:t> </a:t>
            </a:r>
            <a:r>
              <a:rPr lang="en-US" sz="2800" dirty="0" err="1" smtClean="0"/>
              <a:t>đồ</a:t>
            </a:r>
            <a:r>
              <a:rPr lang="en-US" sz="2800" dirty="0" smtClean="0"/>
              <a:t>, </a:t>
            </a:r>
            <a:r>
              <a:rPr lang="en-US" sz="2800" dirty="0" err="1" smtClean="0"/>
              <a:t>đồ</a:t>
            </a:r>
            <a:r>
              <a:rPr lang="en-US" sz="2800" dirty="0" smtClean="0"/>
              <a:t> </a:t>
            </a:r>
            <a:r>
              <a:rPr lang="en-US" sz="2800" dirty="0" err="1" smtClean="0"/>
              <a:t>thị</a:t>
            </a:r>
            <a:r>
              <a:rPr lang="en-US" sz="2800" dirty="0" smtClean="0"/>
              <a:t> </a:t>
            </a:r>
          </a:p>
          <a:p>
            <a:r>
              <a:rPr lang="en-US" sz="2800" dirty="0" err="1" smtClean="0"/>
              <a:t>Tài</a:t>
            </a:r>
            <a:r>
              <a:rPr lang="en-US" sz="2800" dirty="0" smtClean="0"/>
              <a:t> </a:t>
            </a:r>
            <a:r>
              <a:rPr lang="en-US" sz="2800" dirty="0" err="1" smtClean="0"/>
              <a:t>liệu</a:t>
            </a:r>
            <a:r>
              <a:rPr lang="en-US" sz="2800" dirty="0" smtClean="0"/>
              <a:t> </a:t>
            </a:r>
            <a:r>
              <a:rPr lang="en-US" sz="2800" dirty="0" err="1" smtClean="0"/>
              <a:t>tham</a:t>
            </a:r>
            <a:r>
              <a:rPr lang="en-US" sz="2800" dirty="0" smtClean="0"/>
              <a:t> </a:t>
            </a:r>
            <a:r>
              <a:rPr lang="en-US" sz="2800" dirty="0" err="1" smtClean="0"/>
              <a:t>khảo</a:t>
            </a:r>
            <a:endParaRPr lang="en-US" sz="2800" dirty="0" smtClean="0"/>
          </a:p>
          <a:p>
            <a:endParaRPr lang="en-US" sz="2800" dirty="0"/>
          </a:p>
          <a:p>
            <a:pPr marL="0" indent="0" algn="ctr">
              <a:buNone/>
            </a:pPr>
            <a:r>
              <a:rPr lang="en-US" sz="2800" dirty="0" smtClean="0">
                <a:solidFill>
                  <a:srgbClr val="FF0000"/>
                </a:solidFill>
              </a:rPr>
              <a:t>(</a:t>
            </a:r>
            <a:r>
              <a:rPr lang="en-US" sz="2800" dirty="0" err="1" smtClean="0">
                <a:solidFill>
                  <a:srgbClr val="FF0000"/>
                </a:solidFill>
              </a:rPr>
              <a:t>Tham</a:t>
            </a:r>
            <a:r>
              <a:rPr lang="en-US" sz="2800" dirty="0" smtClean="0">
                <a:solidFill>
                  <a:srgbClr val="FF0000"/>
                </a:solidFill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</a:rPr>
              <a:t>khảo</a:t>
            </a:r>
            <a:r>
              <a:rPr lang="en-US" sz="2800" dirty="0" smtClean="0">
                <a:solidFill>
                  <a:srgbClr val="FF0000"/>
                </a:solidFill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</a:rPr>
              <a:t>thêm</a:t>
            </a:r>
            <a:r>
              <a:rPr lang="en-US" sz="2800" dirty="0" smtClean="0">
                <a:solidFill>
                  <a:srgbClr val="FF0000"/>
                </a:solidFill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</a:rPr>
              <a:t>bản</a:t>
            </a:r>
            <a:r>
              <a:rPr lang="en-US" sz="2800" dirty="0" smtClean="0">
                <a:solidFill>
                  <a:srgbClr val="FF0000"/>
                </a:solidFill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</a:rPr>
              <a:t>Quy</a:t>
            </a:r>
            <a:r>
              <a:rPr lang="en-US" sz="2800" dirty="0" smtClean="0">
                <a:solidFill>
                  <a:srgbClr val="FF0000"/>
                </a:solidFill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</a:rPr>
              <a:t>định</a:t>
            </a:r>
            <a:r>
              <a:rPr lang="en-US" sz="2800" dirty="0" smtClean="0">
                <a:solidFill>
                  <a:srgbClr val="FF0000"/>
                </a:solidFill>
              </a:rPr>
              <a:t> chi </a:t>
            </a:r>
            <a:r>
              <a:rPr lang="en-US" sz="2800" dirty="0" err="1" smtClean="0">
                <a:solidFill>
                  <a:srgbClr val="FF0000"/>
                </a:solidFill>
              </a:rPr>
              <a:t>tiết</a:t>
            </a:r>
            <a:r>
              <a:rPr lang="en-US" sz="2800" dirty="0" smtClean="0">
                <a:solidFill>
                  <a:srgbClr val="FF0000"/>
                </a:solidFill>
              </a:rPr>
              <a:t>) </a:t>
            </a:r>
          </a:p>
          <a:p>
            <a:pPr marL="0" indent="0" algn="ctr">
              <a:buNone/>
            </a:pPr>
            <a:r>
              <a:rPr lang="en-US" sz="2800" dirty="0" smtClean="0">
                <a:solidFill>
                  <a:srgbClr val="FF0000"/>
                </a:solidFill>
              </a:rPr>
              <a:t>(file word)</a:t>
            </a:r>
          </a:p>
          <a:p>
            <a:endParaRPr lang="en-US" sz="2800" dirty="0" smtClean="0"/>
          </a:p>
          <a:p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34564333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b="1" dirty="0" err="1" smtClean="0"/>
              <a:t>Nộp</a:t>
            </a:r>
            <a:r>
              <a:rPr lang="en-US" sz="3200" b="1" dirty="0" smtClean="0"/>
              <a:t> </a:t>
            </a:r>
            <a:r>
              <a:rPr lang="en-US" sz="3200" b="1" dirty="0" err="1" smtClean="0"/>
              <a:t>chuyên</a:t>
            </a:r>
            <a:r>
              <a:rPr lang="en-US" sz="3200" b="1" dirty="0" smtClean="0"/>
              <a:t> </a:t>
            </a:r>
            <a:r>
              <a:rPr lang="en-US" sz="3200" b="1" dirty="0" err="1" smtClean="0"/>
              <a:t>đề</a:t>
            </a:r>
            <a:endParaRPr lang="en-US" sz="3200" b="1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0" y="1453019"/>
            <a:ext cx="9143999" cy="5404981"/>
          </a:xfrm>
        </p:spPr>
        <p:txBody>
          <a:bodyPr>
            <a:normAutofit fontScale="92500" lnSpcReduction="10000"/>
          </a:bodyPr>
          <a:lstStyle/>
          <a:p>
            <a:pPr algn="just"/>
            <a:r>
              <a:rPr lang="en-US" sz="2800" dirty="0" err="1" smtClean="0"/>
              <a:t>Thời</a:t>
            </a:r>
            <a:r>
              <a:rPr lang="en-US" sz="2800" dirty="0" smtClean="0"/>
              <a:t> </a:t>
            </a:r>
            <a:r>
              <a:rPr lang="en-US" sz="2800" dirty="0" err="1" smtClean="0"/>
              <a:t>gian</a:t>
            </a:r>
            <a:r>
              <a:rPr lang="en-US" sz="2800" dirty="0" smtClean="0"/>
              <a:t>: </a:t>
            </a:r>
            <a:r>
              <a:rPr lang="en-US" sz="2800" dirty="0" err="1" smtClean="0">
                <a:solidFill>
                  <a:srgbClr val="FF0000"/>
                </a:solidFill>
              </a:rPr>
              <a:t>Ngày</a:t>
            </a:r>
            <a:r>
              <a:rPr lang="en-US" sz="2800" dirty="0" smtClean="0">
                <a:solidFill>
                  <a:srgbClr val="FF0000"/>
                </a:solidFill>
              </a:rPr>
              <a:t> 20/05/2017</a:t>
            </a:r>
          </a:p>
          <a:p>
            <a:pPr algn="just"/>
            <a:r>
              <a:rPr lang="en-US" sz="2800" dirty="0" err="1" smtClean="0"/>
              <a:t>Địa</a:t>
            </a:r>
            <a:r>
              <a:rPr lang="en-US" sz="2800" dirty="0" smtClean="0"/>
              <a:t> </a:t>
            </a:r>
            <a:r>
              <a:rPr lang="en-US" sz="2800" dirty="0" err="1" smtClean="0"/>
              <a:t>điểm</a:t>
            </a:r>
            <a:r>
              <a:rPr lang="en-US" sz="2800" dirty="0" smtClean="0"/>
              <a:t>: </a:t>
            </a:r>
            <a:r>
              <a:rPr lang="en-US" sz="2800" dirty="0" err="1" smtClean="0"/>
              <a:t>Bộ</a:t>
            </a:r>
            <a:r>
              <a:rPr lang="en-US" sz="2800" dirty="0" smtClean="0"/>
              <a:t> </a:t>
            </a:r>
            <a:r>
              <a:rPr lang="en-US" sz="2800" dirty="0" err="1" smtClean="0"/>
              <a:t>môn</a:t>
            </a:r>
            <a:r>
              <a:rPr lang="en-US" sz="2800" dirty="0" smtClean="0"/>
              <a:t> </a:t>
            </a:r>
            <a:r>
              <a:rPr lang="en-US" sz="2800" dirty="0" err="1" smtClean="0"/>
              <a:t>Kinh</a:t>
            </a:r>
            <a:r>
              <a:rPr lang="en-US" sz="2800" dirty="0" smtClean="0"/>
              <a:t> </a:t>
            </a:r>
            <a:r>
              <a:rPr lang="en-US" sz="2800" dirty="0" err="1" smtClean="0"/>
              <a:t>tế</a:t>
            </a:r>
            <a:r>
              <a:rPr lang="en-US" sz="2800" dirty="0" smtClean="0"/>
              <a:t> </a:t>
            </a:r>
            <a:r>
              <a:rPr lang="en-US" sz="2800" dirty="0" err="1" smtClean="0"/>
              <a:t>nông</a:t>
            </a:r>
            <a:r>
              <a:rPr lang="en-US" sz="2800" dirty="0" smtClean="0"/>
              <a:t> </a:t>
            </a:r>
            <a:r>
              <a:rPr lang="en-US" sz="2800" dirty="0" err="1" smtClean="0"/>
              <a:t>nghiệp</a:t>
            </a:r>
            <a:r>
              <a:rPr lang="en-US" sz="2800" dirty="0" smtClean="0"/>
              <a:t> </a:t>
            </a:r>
            <a:r>
              <a:rPr lang="en-US" sz="2800" dirty="0" err="1" smtClean="0"/>
              <a:t>và</a:t>
            </a:r>
            <a:r>
              <a:rPr lang="en-US" sz="2800" dirty="0" smtClean="0"/>
              <a:t> </a:t>
            </a:r>
            <a:r>
              <a:rPr lang="en-US" sz="2800" dirty="0" err="1" smtClean="0"/>
              <a:t>Chính</a:t>
            </a:r>
            <a:r>
              <a:rPr lang="en-US" sz="2800" dirty="0" smtClean="0"/>
              <a:t> </a:t>
            </a:r>
            <a:r>
              <a:rPr lang="en-US" sz="2800" dirty="0" err="1" smtClean="0"/>
              <a:t>sách</a:t>
            </a:r>
            <a:r>
              <a:rPr lang="en-US" sz="2800" dirty="0" smtClean="0"/>
              <a:t>, </a:t>
            </a:r>
            <a:r>
              <a:rPr lang="en-US" sz="2800" dirty="0" smtClean="0">
                <a:solidFill>
                  <a:schemeClr val="accent5"/>
                </a:solidFill>
              </a:rPr>
              <a:t>(P.407, </a:t>
            </a:r>
            <a:r>
              <a:rPr lang="en-US" sz="2800" dirty="0" err="1" smtClean="0">
                <a:solidFill>
                  <a:schemeClr val="accent5"/>
                </a:solidFill>
              </a:rPr>
              <a:t>Bộ</a:t>
            </a:r>
            <a:r>
              <a:rPr lang="en-US" sz="2800" dirty="0" smtClean="0">
                <a:solidFill>
                  <a:schemeClr val="accent5"/>
                </a:solidFill>
              </a:rPr>
              <a:t> </a:t>
            </a:r>
            <a:r>
              <a:rPr lang="en-US" sz="2800" dirty="0" err="1" smtClean="0">
                <a:solidFill>
                  <a:schemeClr val="accent5"/>
                </a:solidFill>
              </a:rPr>
              <a:t>môn</a:t>
            </a:r>
            <a:r>
              <a:rPr lang="en-US" sz="2800" dirty="0" smtClean="0">
                <a:solidFill>
                  <a:schemeClr val="accent5"/>
                </a:solidFill>
              </a:rPr>
              <a:t> PTNT (</a:t>
            </a:r>
            <a:r>
              <a:rPr lang="en-US" sz="2800" dirty="0" smtClean="0">
                <a:solidFill>
                  <a:schemeClr val="accent5"/>
                </a:solidFill>
              </a:rPr>
              <a:t>P.402), </a:t>
            </a:r>
            <a:r>
              <a:rPr lang="en-US" sz="2800" dirty="0" err="1" smtClean="0">
                <a:solidFill>
                  <a:schemeClr val="accent5"/>
                </a:solidFill>
              </a:rPr>
              <a:t>Bộ</a:t>
            </a:r>
            <a:r>
              <a:rPr lang="en-US" sz="2800" dirty="0" smtClean="0">
                <a:solidFill>
                  <a:schemeClr val="accent5"/>
                </a:solidFill>
              </a:rPr>
              <a:t> </a:t>
            </a:r>
            <a:r>
              <a:rPr lang="en-US" sz="2800" dirty="0" err="1" smtClean="0">
                <a:solidFill>
                  <a:schemeClr val="accent5"/>
                </a:solidFill>
              </a:rPr>
              <a:t>môn</a:t>
            </a:r>
            <a:r>
              <a:rPr lang="en-US" sz="2800" dirty="0" smtClean="0">
                <a:solidFill>
                  <a:schemeClr val="accent5"/>
                </a:solidFill>
              </a:rPr>
              <a:t> KH </a:t>
            </a:r>
            <a:r>
              <a:rPr lang="en-US" sz="2800" dirty="0" err="1" smtClean="0">
                <a:solidFill>
                  <a:schemeClr val="accent5"/>
                </a:solidFill>
              </a:rPr>
              <a:t>và</a:t>
            </a:r>
            <a:r>
              <a:rPr lang="en-US" sz="2800" dirty="0" smtClean="0">
                <a:solidFill>
                  <a:schemeClr val="accent5"/>
                </a:solidFill>
              </a:rPr>
              <a:t> </a:t>
            </a:r>
            <a:r>
              <a:rPr lang="en-US" sz="2800" dirty="0" err="1" smtClean="0">
                <a:solidFill>
                  <a:schemeClr val="accent5"/>
                </a:solidFill>
              </a:rPr>
              <a:t>Đầu</a:t>
            </a:r>
            <a:r>
              <a:rPr lang="en-US" sz="2800" dirty="0" smtClean="0">
                <a:solidFill>
                  <a:schemeClr val="accent5"/>
                </a:solidFill>
              </a:rPr>
              <a:t> </a:t>
            </a:r>
            <a:r>
              <a:rPr lang="en-US" sz="2800" dirty="0" err="1" smtClean="0">
                <a:solidFill>
                  <a:schemeClr val="accent5"/>
                </a:solidFill>
              </a:rPr>
              <a:t>tư</a:t>
            </a:r>
            <a:r>
              <a:rPr lang="en-US" sz="2800" dirty="0" smtClean="0">
                <a:solidFill>
                  <a:schemeClr val="accent5"/>
                </a:solidFill>
              </a:rPr>
              <a:t> (</a:t>
            </a:r>
            <a:r>
              <a:rPr lang="en-US" sz="2800" dirty="0">
                <a:solidFill>
                  <a:schemeClr val="accent5"/>
                </a:solidFill>
              </a:rPr>
              <a:t>P.416</a:t>
            </a:r>
            <a:r>
              <a:rPr lang="en-US" sz="2800" dirty="0" smtClean="0">
                <a:solidFill>
                  <a:schemeClr val="accent5"/>
                </a:solidFill>
              </a:rPr>
              <a:t>) </a:t>
            </a:r>
            <a:r>
              <a:rPr lang="en-US" sz="2800" dirty="0" err="1">
                <a:solidFill>
                  <a:schemeClr val="accent5"/>
                </a:solidFill>
              </a:rPr>
              <a:t>nhà</a:t>
            </a:r>
            <a:r>
              <a:rPr lang="en-US" sz="2800" dirty="0">
                <a:solidFill>
                  <a:schemeClr val="accent5"/>
                </a:solidFill>
              </a:rPr>
              <a:t> </a:t>
            </a:r>
            <a:r>
              <a:rPr lang="en-US" sz="2800" dirty="0" err="1">
                <a:solidFill>
                  <a:schemeClr val="accent5"/>
                </a:solidFill>
              </a:rPr>
              <a:t>Hành</a:t>
            </a:r>
            <a:r>
              <a:rPr lang="en-US" sz="2800" dirty="0">
                <a:solidFill>
                  <a:schemeClr val="accent5"/>
                </a:solidFill>
              </a:rPr>
              <a:t> </a:t>
            </a:r>
            <a:r>
              <a:rPr lang="en-US" sz="2800" dirty="0" err="1">
                <a:solidFill>
                  <a:schemeClr val="accent5"/>
                </a:solidFill>
              </a:rPr>
              <a:t>chính</a:t>
            </a:r>
            <a:endParaRPr lang="en-US" sz="2800" dirty="0" smtClean="0">
              <a:solidFill>
                <a:schemeClr val="accent5"/>
              </a:solidFill>
            </a:endParaRPr>
          </a:p>
          <a:p>
            <a:pPr algn="just"/>
            <a:r>
              <a:rPr lang="en-US" sz="2800" dirty="0" err="1" smtClean="0"/>
              <a:t>Chuyên</a:t>
            </a:r>
            <a:r>
              <a:rPr lang="en-US" sz="2800" dirty="0" smtClean="0"/>
              <a:t> </a:t>
            </a:r>
            <a:r>
              <a:rPr lang="en-US" sz="2800" dirty="0" err="1" smtClean="0"/>
              <a:t>đề</a:t>
            </a:r>
            <a:r>
              <a:rPr lang="en-US" sz="2800" dirty="0" smtClean="0"/>
              <a:t> </a:t>
            </a:r>
            <a:r>
              <a:rPr lang="en-US" sz="2800" dirty="0" err="1" smtClean="0"/>
              <a:t>hoàn</a:t>
            </a:r>
            <a:r>
              <a:rPr lang="en-US" sz="2800" dirty="0" smtClean="0"/>
              <a:t> </a:t>
            </a:r>
            <a:r>
              <a:rPr lang="en-US" sz="2800" dirty="0" err="1" smtClean="0"/>
              <a:t>chỉnh</a:t>
            </a:r>
            <a:r>
              <a:rPr lang="en-US" sz="2800" dirty="0" smtClean="0"/>
              <a:t> </a:t>
            </a:r>
            <a:r>
              <a:rPr lang="en-US" sz="2800" dirty="0" err="1" smtClean="0"/>
              <a:t>theo</a:t>
            </a:r>
            <a:r>
              <a:rPr lang="en-US" sz="2800" dirty="0" smtClean="0"/>
              <a:t> format </a:t>
            </a:r>
            <a:r>
              <a:rPr lang="en-US" sz="2800" dirty="0" err="1" smtClean="0"/>
              <a:t>quy</a:t>
            </a:r>
            <a:r>
              <a:rPr lang="en-US" sz="2800" dirty="0" smtClean="0"/>
              <a:t> </a:t>
            </a:r>
            <a:r>
              <a:rPr lang="en-US" sz="2800" dirty="0" err="1" smtClean="0"/>
              <a:t>định</a:t>
            </a:r>
            <a:r>
              <a:rPr lang="en-US" sz="2800" dirty="0" smtClean="0"/>
              <a:t> </a:t>
            </a:r>
            <a:r>
              <a:rPr lang="en-US" sz="2800" dirty="0" smtClean="0">
                <a:solidFill>
                  <a:schemeClr val="accent5"/>
                </a:solidFill>
              </a:rPr>
              <a:t>(</a:t>
            </a:r>
            <a:r>
              <a:rPr lang="en-US" sz="2800" dirty="0" err="1" smtClean="0">
                <a:solidFill>
                  <a:schemeClr val="accent5"/>
                </a:solidFill>
              </a:rPr>
              <a:t>Bao</a:t>
            </a:r>
            <a:r>
              <a:rPr lang="en-US" sz="2800" dirty="0" smtClean="0">
                <a:solidFill>
                  <a:schemeClr val="accent5"/>
                </a:solidFill>
              </a:rPr>
              <a:t> </a:t>
            </a:r>
            <a:r>
              <a:rPr lang="en-US" sz="2800" dirty="0" err="1" smtClean="0">
                <a:solidFill>
                  <a:schemeClr val="accent5"/>
                </a:solidFill>
              </a:rPr>
              <a:t>gồm</a:t>
            </a:r>
            <a:r>
              <a:rPr lang="en-US" sz="2800" dirty="0" smtClean="0">
                <a:solidFill>
                  <a:schemeClr val="accent5"/>
                </a:solidFill>
              </a:rPr>
              <a:t> </a:t>
            </a:r>
            <a:r>
              <a:rPr lang="en-US" sz="2800" dirty="0" err="1" smtClean="0">
                <a:solidFill>
                  <a:schemeClr val="accent5"/>
                </a:solidFill>
              </a:rPr>
              <a:t>chuyên</a:t>
            </a:r>
            <a:r>
              <a:rPr lang="en-US" sz="2800" dirty="0" smtClean="0">
                <a:solidFill>
                  <a:schemeClr val="accent5"/>
                </a:solidFill>
              </a:rPr>
              <a:t> </a:t>
            </a:r>
            <a:r>
              <a:rPr lang="en-US" sz="2800" dirty="0" err="1" smtClean="0">
                <a:solidFill>
                  <a:schemeClr val="accent5"/>
                </a:solidFill>
              </a:rPr>
              <a:t>đề</a:t>
            </a:r>
            <a:r>
              <a:rPr lang="en-US" sz="2800" dirty="0" smtClean="0">
                <a:solidFill>
                  <a:schemeClr val="accent5"/>
                </a:solidFill>
              </a:rPr>
              <a:t> </a:t>
            </a:r>
            <a:r>
              <a:rPr lang="en-US" sz="2800" dirty="0" err="1" smtClean="0">
                <a:solidFill>
                  <a:schemeClr val="accent5"/>
                </a:solidFill>
              </a:rPr>
              <a:t>của</a:t>
            </a:r>
            <a:r>
              <a:rPr lang="en-US" sz="2800" dirty="0" smtClean="0">
                <a:solidFill>
                  <a:schemeClr val="accent5"/>
                </a:solidFill>
              </a:rPr>
              <a:t> </a:t>
            </a:r>
            <a:r>
              <a:rPr lang="en-US" sz="2800" dirty="0" err="1" smtClean="0">
                <a:solidFill>
                  <a:schemeClr val="accent5"/>
                </a:solidFill>
              </a:rPr>
              <a:t>cá</a:t>
            </a:r>
            <a:r>
              <a:rPr lang="en-US" sz="2800" dirty="0" smtClean="0">
                <a:solidFill>
                  <a:schemeClr val="accent5"/>
                </a:solidFill>
              </a:rPr>
              <a:t> </a:t>
            </a:r>
            <a:r>
              <a:rPr lang="en-US" sz="2800" dirty="0" err="1" smtClean="0">
                <a:solidFill>
                  <a:schemeClr val="accent5"/>
                </a:solidFill>
              </a:rPr>
              <a:t>nhân</a:t>
            </a:r>
            <a:r>
              <a:rPr lang="en-US" sz="2800" dirty="0" smtClean="0">
                <a:solidFill>
                  <a:schemeClr val="accent5"/>
                </a:solidFill>
              </a:rPr>
              <a:t> </a:t>
            </a:r>
            <a:r>
              <a:rPr lang="en-US" sz="2800" dirty="0" err="1" smtClean="0">
                <a:solidFill>
                  <a:schemeClr val="accent5"/>
                </a:solidFill>
              </a:rPr>
              <a:t>và</a:t>
            </a:r>
            <a:r>
              <a:rPr lang="en-US" sz="2800" dirty="0" smtClean="0">
                <a:solidFill>
                  <a:schemeClr val="accent5"/>
                </a:solidFill>
              </a:rPr>
              <a:t> </a:t>
            </a:r>
            <a:r>
              <a:rPr lang="en-US" sz="2800" dirty="0" err="1" smtClean="0">
                <a:solidFill>
                  <a:schemeClr val="accent5"/>
                </a:solidFill>
              </a:rPr>
              <a:t>Báo</a:t>
            </a:r>
            <a:r>
              <a:rPr lang="en-US" sz="2800" dirty="0" smtClean="0">
                <a:solidFill>
                  <a:schemeClr val="accent5"/>
                </a:solidFill>
              </a:rPr>
              <a:t> </a:t>
            </a:r>
            <a:r>
              <a:rPr lang="en-US" sz="2800" dirty="0" err="1" smtClean="0">
                <a:solidFill>
                  <a:schemeClr val="accent5"/>
                </a:solidFill>
              </a:rPr>
              <a:t>chung</a:t>
            </a:r>
            <a:r>
              <a:rPr lang="en-US" sz="2800" dirty="0" smtClean="0">
                <a:solidFill>
                  <a:schemeClr val="accent5"/>
                </a:solidFill>
              </a:rPr>
              <a:t> </a:t>
            </a:r>
            <a:r>
              <a:rPr lang="en-US" sz="2800" dirty="0" err="1" smtClean="0">
                <a:solidFill>
                  <a:schemeClr val="accent5"/>
                </a:solidFill>
              </a:rPr>
              <a:t>chung</a:t>
            </a:r>
            <a:r>
              <a:rPr lang="en-US" sz="2800" dirty="0" smtClean="0">
                <a:solidFill>
                  <a:schemeClr val="accent5"/>
                </a:solidFill>
              </a:rPr>
              <a:t> </a:t>
            </a:r>
            <a:r>
              <a:rPr lang="en-US" sz="2800" dirty="0" err="1" smtClean="0">
                <a:solidFill>
                  <a:schemeClr val="accent5"/>
                </a:solidFill>
              </a:rPr>
              <a:t>của</a:t>
            </a:r>
            <a:r>
              <a:rPr lang="en-US" sz="2800" dirty="0" smtClean="0">
                <a:solidFill>
                  <a:schemeClr val="accent5"/>
                </a:solidFill>
              </a:rPr>
              <a:t> </a:t>
            </a:r>
            <a:r>
              <a:rPr lang="en-US" sz="2800" dirty="0" err="1" smtClean="0">
                <a:solidFill>
                  <a:schemeClr val="accent5"/>
                </a:solidFill>
              </a:rPr>
              <a:t>cả</a:t>
            </a:r>
            <a:r>
              <a:rPr lang="en-US" sz="2800" dirty="0" smtClean="0">
                <a:solidFill>
                  <a:schemeClr val="accent5"/>
                </a:solidFill>
              </a:rPr>
              <a:t> </a:t>
            </a:r>
            <a:r>
              <a:rPr lang="en-US" sz="2800" dirty="0" err="1" smtClean="0">
                <a:solidFill>
                  <a:schemeClr val="accent5"/>
                </a:solidFill>
              </a:rPr>
              <a:t>nhóm</a:t>
            </a:r>
            <a:r>
              <a:rPr lang="en-US" sz="2800" dirty="0" smtClean="0">
                <a:solidFill>
                  <a:schemeClr val="accent5"/>
                </a:solidFill>
              </a:rPr>
              <a:t> </a:t>
            </a:r>
            <a:r>
              <a:rPr lang="en-US" sz="2800" dirty="0" err="1" smtClean="0">
                <a:solidFill>
                  <a:schemeClr val="accent5"/>
                </a:solidFill>
              </a:rPr>
              <a:t>và</a:t>
            </a:r>
            <a:r>
              <a:rPr lang="en-US" sz="2800" dirty="0" smtClean="0">
                <a:solidFill>
                  <a:schemeClr val="accent5"/>
                </a:solidFill>
              </a:rPr>
              <a:t> </a:t>
            </a:r>
            <a:r>
              <a:rPr lang="en-US" sz="2800" dirty="0" err="1" smtClean="0">
                <a:solidFill>
                  <a:schemeClr val="accent5"/>
                </a:solidFill>
              </a:rPr>
              <a:t>nhật</a:t>
            </a:r>
            <a:r>
              <a:rPr lang="en-US" sz="2800" dirty="0" smtClean="0">
                <a:solidFill>
                  <a:schemeClr val="accent5"/>
                </a:solidFill>
              </a:rPr>
              <a:t> </a:t>
            </a:r>
            <a:r>
              <a:rPr lang="en-US" sz="2800" dirty="0" err="1" smtClean="0">
                <a:solidFill>
                  <a:schemeClr val="accent5"/>
                </a:solidFill>
              </a:rPr>
              <a:t>ký</a:t>
            </a:r>
            <a:r>
              <a:rPr lang="en-US" sz="2800" dirty="0" smtClean="0">
                <a:solidFill>
                  <a:schemeClr val="accent5"/>
                </a:solidFill>
              </a:rPr>
              <a:t> </a:t>
            </a:r>
            <a:r>
              <a:rPr lang="en-US" sz="2800" dirty="0" err="1" smtClean="0">
                <a:solidFill>
                  <a:schemeClr val="accent5"/>
                </a:solidFill>
              </a:rPr>
              <a:t>thực</a:t>
            </a:r>
            <a:r>
              <a:rPr lang="en-US" sz="2800" dirty="0" smtClean="0">
                <a:solidFill>
                  <a:schemeClr val="accent5"/>
                </a:solidFill>
              </a:rPr>
              <a:t> </a:t>
            </a:r>
            <a:r>
              <a:rPr lang="en-US" sz="2800" dirty="0" err="1" smtClean="0">
                <a:solidFill>
                  <a:schemeClr val="accent5"/>
                </a:solidFill>
              </a:rPr>
              <a:t>tập</a:t>
            </a:r>
            <a:r>
              <a:rPr lang="en-US" sz="2800" dirty="0" smtClean="0">
                <a:solidFill>
                  <a:schemeClr val="accent5"/>
                </a:solidFill>
              </a:rPr>
              <a:t> </a:t>
            </a:r>
            <a:r>
              <a:rPr lang="en-US" sz="2800" dirty="0" err="1" smtClean="0">
                <a:solidFill>
                  <a:schemeClr val="accent5"/>
                </a:solidFill>
              </a:rPr>
              <a:t>của</a:t>
            </a:r>
            <a:r>
              <a:rPr lang="en-US" sz="2800" dirty="0" smtClean="0">
                <a:solidFill>
                  <a:schemeClr val="accent5"/>
                </a:solidFill>
              </a:rPr>
              <a:t> </a:t>
            </a:r>
            <a:r>
              <a:rPr lang="en-US" sz="2800" dirty="0" err="1" smtClean="0">
                <a:solidFill>
                  <a:schemeClr val="accent5"/>
                </a:solidFill>
              </a:rPr>
              <a:t>nhóm</a:t>
            </a:r>
            <a:r>
              <a:rPr lang="en-US" sz="2800" dirty="0" smtClean="0">
                <a:solidFill>
                  <a:schemeClr val="accent5"/>
                </a:solidFill>
              </a:rPr>
              <a:t>) </a:t>
            </a:r>
          </a:p>
          <a:p>
            <a:pPr algn="just"/>
            <a:r>
              <a:rPr lang="en-US" sz="2600" b="1" dirty="0" err="1" smtClean="0">
                <a:solidFill>
                  <a:srgbClr val="FF0000"/>
                </a:solidFill>
              </a:rPr>
              <a:t>Báo</a:t>
            </a:r>
            <a:r>
              <a:rPr lang="en-US" sz="2600" b="1" dirty="0" smtClean="0">
                <a:solidFill>
                  <a:srgbClr val="FF0000"/>
                </a:solidFill>
              </a:rPr>
              <a:t> </a:t>
            </a:r>
            <a:r>
              <a:rPr lang="en-US" sz="2600" b="1" dirty="0" err="1" smtClean="0">
                <a:solidFill>
                  <a:srgbClr val="FF0000"/>
                </a:solidFill>
              </a:rPr>
              <a:t>cáo</a:t>
            </a:r>
            <a:r>
              <a:rPr lang="en-US" sz="2600" b="1" dirty="0" smtClean="0">
                <a:solidFill>
                  <a:srgbClr val="FF0000"/>
                </a:solidFill>
              </a:rPr>
              <a:t> </a:t>
            </a:r>
            <a:r>
              <a:rPr lang="en-US" sz="2600" b="1" dirty="0" err="1" smtClean="0">
                <a:solidFill>
                  <a:srgbClr val="FF0000"/>
                </a:solidFill>
              </a:rPr>
              <a:t>chung</a:t>
            </a:r>
            <a:r>
              <a:rPr lang="en-US" sz="2600" b="1" dirty="0" smtClean="0">
                <a:solidFill>
                  <a:srgbClr val="FF0000"/>
                </a:solidFill>
              </a:rPr>
              <a:t> </a:t>
            </a:r>
            <a:r>
              <a:rPr lang="en-US" sz="2600" b="1" dirty="0" err="1" smtClean="0">
                <a:solidFill>
                  <a:srgbClr val="FF0000"/>
                </a:solidFill>
              </a:rPr>
              <a:t>của</a:t>
            </a:r>
            <a:r>
              <a:rPr lang="en-US" sz="2600" b="1" dirty="0" smtClean="0">
                <a:solidFill>
                  <a:srgbClr val="FF0000"/>
                </a:solidFill>
              </a:rPr>
              <a:t> </a:t>
            </a:r>
            <a:r>
              <a:rPr lang="en-US" sz="2600" b="1" dirty="0" err="1" smtClean="0">
                <a:solidFill>
                  <a:srgbClr val="FF0000"/>
                </a:solidFill>
              </a:rPr>
              <a:t>nhóm</a:t>
            </a:r>
            <a:r>
              <a:rPr lang="en-US" sz="2600" b="1" dirty="0" smtClean="0">
                <a:solidFill>
                  <a:srgbClr val="FF0000"/>
                </a:solidFill>
              </a:rPr>
              <a:t> (</a:t>
            </a:r>
            <a:r>
              <a:rPr lang="en-US" sz="2600" dirty="0" smtClean="0">
                <a:solidFill>
                  <a:srgbClr val="FF0000"/>
                </a:solidFill>
              </a:rPr>
              <a:t>8-12 </a:t>
            </a:r>
            <a:r>
              <a:rPr lang="en-US" sz="2600" dirty="0" err="1" smtClean="0">
                <a:solidFill>
                  <a:srgbClr val="FF0000"/>
                </a:solidFill>
              </a:rPr>
              <a:t>trang</a:t>
            </a:r>
            <a:r>
              <a:rPr lang="en-US" sz="2600" dirty="0" smtClean="0">
                <a:solidFill>
                  <a:srgbClr val="FF0000"/>
                </a:solidFill>
              </a:rPr>
              <a:t> A4) </a:t>
            </a:r>
            <a:r>
              <a:rPr lang="en-US" sz="2600" dirty="0" err="1" smtClean="0">
                <a:solidFill>
                  <a:srgbClr val="FF0000"/>
                </a:solidFill>
              </a:rPr>
              <a:t>gồm</a:t>
            </a:r>
            <a:r>
              <a:rPr lang="en-US" sz="2600" dirty="0" smtClean="0">
                <a:solidFill>
                  <a:srgbClr val="FF0000"/>
                </a:solidFill>
              </a:rPr>
              <a:t> :</a:t>
            </a:r>
            <a:r>
              <a:rPr lang="en-US" sz="2800" dirty="0" smtClean="0">
                <a:solidFill>
                  <a:srgbClr val="FF0000"/>
                </a:solidFill>
              </a:rPr>
              <a:t> </a:t>
            </a:r>
          </a:p>
          <a:p>
            <a:pPr marL="0" indent="0" algn="just">
              <a:buNone/>
            </a:pPr>
            <a:r>
              <a:rPr lang="en-US" sz="2800" dirty="0" smtClean="0">
                <a:solidFill>
                  <a:srgbClr val="FF0000"/>
                </a:solidFill>
              </a:rPr>
              <a:t>- </a:t>
            </a:r>
            <a:r>
              <a:rPr lang="en-US" sz="2000" dirty="0" err="1" smtClean="0">
                <a:solidFill>
                  <a:srgbClr val="C00000"/>
                </a:solidFill>
              </a:rPr>
              <a:t>Đặc</a:t>
            </a:r>
            <a:r>
              <a:rPr lang="en-US" sz="2000" dirty="0" smtClean="0">
                <a:solidFill>
                  <a:srgbClr val="C00000"/>
                </a:solidFill>
              </a:rPr>
              <a:t> </a:t>
            </a:r>
            <a:r>
              <a:rPr lang="en-US" sz="2000" dirty="0" err="1" smtClean="0">
                <a:solidFill>
                  <a:srgbClr val="C00000"/>
                </a:solidFill>
              </a:rPr>
              <a:t>điểm</a:t>
            </a:r>
            <a:r>
              <a:rPr lang="en-US" sz="2000" dirty="0" smtClean="0">
                <a:solidFill>
                  <a:srgbClr val="C00000"/>
                </a:solidFill>
              </a:rPr>
              <a:t> </a:t>
            </a:r>
            <a:r>
              <a:rPr lang="en-US" sz="2000" dirty="0" err="1" smtClean="0">
                <a:solidFill>
                  <a:srgbClr val="C00000"/>
                </a:solidFill>
              </a:rPr>
              <a:t>tự</a:t>
            </a:r>
            <a:r>
              <a:rPr lang="en-US" sz="2000" dirty="0" smtClean="0">
                <a:solidFill>
                  <a:srgbClr val="C00000"/>
                </a:solidFill>
              </a:rPr>
              <a:t> </a:t>
            </a:r>
            <a:r>
              <a:rPr lang="en-US" sz="2000" dirty="0" err="1" smtClean="0">
                <a:solidFill>
                  <a:srgbClr val="C00000"/>
                </a:solidFill>
              </a:rPr>
              <a:t>nhiên</a:t>
            </a:r>
            <a:r>
              <a:rPr lang="en-US" sz="2000" dirty="0">
                <a:solidFill>
                  <a:srgbClr val="C00000"/>
                </a:solidFill>
              </a:rPr>
              <a:t> </a:t>
            </a:r>
            <a:r>
              <a:rPr lang="en-US" sz="2000" dirty="0" err="1" smtClean="0">
                <a:solidFill>
                  <a:srgbClr val="C00000"/>
                </a:solidFill>
              </a:rPr>
              <a:t>và</a:t>
            </a:r>
            <a:r>
              <a:rPr lang="en-US" sz="2000" dirty="0" smtClean="0">
                <a:solidFill>
                  <a:srgbClr val="C00000"/>
                </a:solidFill>
              </a:rPr>
              <a:t> </a:t>
            </a:r>
            <a:r>
              <a:rPr lang="en-US" sz="2000" dirty="0" err="1" smtClean="0">
                <a:solidFill>
                  <a:srgbClr val="C00000"/>
                </a:solidFill>
              </a:rPr>
              <a:t>đặc</a:t>
            </a:r>
            <a:r>
              <a:rPr lang="en-US" sz="2000" dirty="0" smtClean="0">
                <a:solidFill>
                  <a:srgbClr val="C00000"/>
                </a:solidFill>
              </a:rPr>
              <a:t> </a:t>
            </a:r>
            <a:r>
              <a:rPr lang="en-US" sz="2000" dirty="0" err="1" smtClean="0">
                <a:solidFill>
                  <a:srgbClr val="C00000"/>
                </a:solidFill>
              </a:rPr>
              <a:t>điểm</a:t>
            </a:r>
            <a:r>
              <a:rPr lang="en-US" sz="2000" dirty="0" smtClean="0">
                <a:solidFill>
                  <a:srgbClr val="C00000"/>
                </a:solidFill>
              </a:rPr>
              <a:t> </a:t>
            </a:r>
            <a:r>
              <a:rPr lang="en-US" sz="2000" dirty="0" err="1">
                <a:solidFill>
                  <a:srgbClr val="C00000"/>
                </a:solidFill>
              </a:rPr>
              <a:t>k</a:t>
            </a:r>
            <a:r>
              <a:rPr lang="en-US" sz="2000" dirty="0" err="1" smtClean="0">
                <a:solidFill>
                  <a:srgbClr val="C00000"/>
                </a:solidFill>
              </a:rPr>
              <a:t>inh</a:t>
            </a:r>
            <a:r>
              <a:rPr lang="en-US" sz="2000" dirty="0" smtClean="0">
                <a:solidFill>
                  <a:srgbClr val="C00000"/>
                </a:solidFill>
              </a:rPr>
              <a:t> </a:t>
            </a:r>
            <a:r>
              <a:rPr lang="en-US" sz="2000" dirty="0" err="1" smtClean="0">
                <a:solidFill>
                  <a:srgbClr val="C00000"/>
                </a:solidFill>
              </a:rPr>
              <a:t>tế</a:t>
            </a:r>
            <a:r>
              <a:rPr lang="en-US" sz="2000" dirty="0" smtClean="0">
                <a:solidFill>
                  <a:srgbClr val="C00000"/>
                </a:solidFill>
              </a:rPr>
              <a:t> </a:t>
            </a:r>
            <a:r>
              <a:rPr lang="en-US" sz="2000" dirty="0" err="1" smtClean="0">
                <a:solidFill>
                  <a:srgbClr val="C00000"/>
                </a:solidFill>
              </a:rPr>
              <a:t>xã</a:t>
            </a:r>
            <a:r>
              <a:rPr lang="en-US" sz="2000" dirty="0" smtClean="0">
                <a:solidFill>
                  <a:srgbClr val="C00000"/>
                </a:solidFill>
              </a:rPr>
              <a:t> </a:t>
            </a:r>
            <a:r>
              <a:rPr lang="en-US" sz="2000" dirty="0" err="1" smtClean="0">
                <a:solidFill>
                  <a:srgbClr val="C00000"/>
                </a:solidFill>
              </a:rPr>
              <a:t>hội</a:t>
            </a:r>
            <a:r>
              <a:rPr lang="en-US" sz="2000" dirty="0" smtClean="0">
                <a:solidFill>
                  <a:srgbClr val="C00000"/>
                </a:solidFill>
              </a:rPr>
              <a:t> </a:t>
            </a:r>
            <a:r>
              <a:rPr lang="en-US" sz="2000" dirty="0" err="1" smtClean="0">
                <a:solidFill>
                  <a:srgbClr val="C00000"/>
                </a:solidFill>
              </a:rPr>
              <a:t>địa</a:t>
            </a:r>
            <a:r>
              <a:rPr lang="en-US" sz="2000" dirty="0" smtClean="0">
                <a:solidFill>
                  <a:srgbClr val="C00000"/>
                </a:solidFill>
              </a:rPr>
              <a:t> </a:t>
            </a:r>
            <a:r>
              <a:rPr lang="en-US" sz="2000" dirty="0" err="1" smtClean="0">
                <a:solidFill>
                  <a:srgbClr val="C00000"/>
                </a:solidFill>
              </a:rPr>
              <a:t>phương</a:t>
            </a:r>
            <a:r>
              <a:rPr lang="en-US" sz="2000" dirty="0" smtClean="0">
                <a:solidFill>
                  <a:srgbClr val="C00000"/>
                </a:solidFill>
              </a:rPr>
              <a:t>/</a:t>
            </a:r>
            <a:r>
              <a:rPr lang="en-US" sz="2000" dirty="0" err="1" smtClean="0">
                <a:solidFill>
                  <a:srgbClr val="C00000"/>
                </a:solidFill>
              </a:rPr>
              <a:t>doanh</a:t>
            </a:r>
            <a:r>
              <a:rPr lang="en-US" sz="2000" dirty="0" smtClean="0">
                <a:solidFill>
                  <a:srgbClr val="C00000"/>
                </a:solidFill>
              </a:rPr>
              <a:t> </a:t>
            </a:r>
            <a:r>
              <a:rPr lang="en-US" sz="2000" dirty="0" err="1" smtClean="0">
                <a:solidFill>
                  <a:srgbClr val="C00000"/>
                </a:solidFill>
              </a:rPr>
              <a:t>nghiệp</a:t>
            </a:r>
            <a:endParaRPr lang="en-US" sz="2000" dirty="0" smtClean="0">
              <a:solidFill>
                <a:srgbClr val="C00000"/>
              </a:solidFill>
            </a:endParaRPr>
          </a:p>
          <a:p>
            <a:pPr marL="0" indent="0" algn="just">
              <a:buNone/>
            </a:pPr>
            <a:r>
              <a:rPr lang="en-US" sz="2400" dirty="0" smtClean="0">
                <a:solidFill>
                  <a:srgbClr val="C00000"/>
                </a:solidFill>
              </a:rPr>
              <a:t>-  </a:t>
            </a:r>
            <a:r>
              <a:rPr lang="en-US" sz="2000" dirty="0" err="1" smtClean="0">
                <a:solidFill>
                  <a:srgbClr val="C00000"/>
                </a:solidFill>
              </a:rPr>
              <a:t>Các</a:t>
            </a:r>
            <a:r>
              <a:rPr lang="en-US" sz="2000" dirty="0" smtClean="0">
                <a:solidFill>
                  <a:srgbClr val="C00000"/>
                </a:solidFill>
              </a:rPr>
              <a:t> </a:t>
            </a:r>
            <a:r>
              <a:rPr lang="en-US" sz="2000" dirty="0" err="1" smtClean="0">
                <a:solidFill>
                  <a:srgbClr val="C00000"/>
                </a:solidFill>
              </a:rPr>
              <a:t>chuyên</a:t>
            </a:r>
            <a:r>
              <a:rPr lang="en-US" sz="2000" dirty="0" smtClean="0">
                <a:solidFill>
                  <a:srgbClr val="C00000"/>
                </a:solidFill>
              </a:rPr>
              <a:t> </a:t>
            </a:r>
            <a:r>
              <a:rPr lang="en-US" sz="2000" dirty="0" err="1" smtClean="0">
                <a:solidFill>
                  <a:srgbClr val="C00000"/>
                </a:solidFill>
              </a:rPr>
              <a:t>đề</a:t>
            </a:r>
            <a:r>
              <a:rPr lang="en-US" sz="2000" dirty="0" smtClean="0">
                <a:solidFill>
                  <a:srgbClr val="C00000"/>
                </a:solidFill>
              </a:rPr>
              <a:t> </a:t>
            </a:r>
            <a:r>
              <a:rPr lang="en-US" sz="2000" dirty="0" err="1" smtClean="0">
                <a:solidFill>
                  <a:srgbClr val="C00000"/>
                </a:solidFill>
              </a:rPr>
              <a:t>mỗi</a:t>
            </a:r>
            <a:r>
              <a:rPr lang="en-US" sz="2000" dirty="0" smtClean="0">
                <a:solidFill>
                  <a:srgbClr val="C00000"/>
                </a:solidFill>
              </a:rPr>
              <a:t> </a:t>
            </a:r>
            <a:r>
              <a:rPr lang="en-US" sz="2000" dirty="0" err="1" smtClean="0">
                <a:solidFill>
                  <a:srgbClr val="C00000"/>
                </a:solidFill>
              </a:rPr>
              <a:t>người</a:t>
            </a:r>
            <a:r>
              <a:rPr lang="en-US" sz="2000" dirty="0" smtClean="0">
                <a:solidFill>
                  <a:srgbClr val="C00000"/>
                </a:solidFill>
              </a:rPr>
              <a:t> </a:t>
            </a:r>
            <a:r>
              <a:rPr lang="en-US" sz="2000" dirty="0" err="1" smtClean="0">
                <a:solidFill>
                  <a:srgbClr val="C00000"/>
                </a:solidFill>
              </a:rPr>
              <a:t>trong</a:t>
            </a:r>
            <a:r>
              <a:rPr lang="en-US" sz="2000" dirty="0" smtClean="0">
                <a:solidFill>
                  <a:srgbClr val="C00000"/>
                </a:solidFill>
              </a:rPr>
              <a:t> </a:t>
            </a:r>
            <a:r>
              <a:rPr lang="en-US" sz="2000" dirty="0" err="1" smtClean="0">
                <a:solidFill>
                  <a:srgbClr val="C00000"/>
                </a:solidFill>
              </a:rPr>
              <a:t>nhóm</a:t>
            </a:r>
            <a:r>
              <a:rPr lang="en-US" sz="2000" dirty="0" smtClean="0">
                <a:solidFill>
                  <a:srgbClr val="C00000"/>
                </a:solidFill>
              </a:rPr>
              <a:t> </a:t>
            </a:r>
            <a:r>
              <a:rPr lang="en-US" sz="2000" dirty="0" err="1" smtClean="0">
                <a:solidFill>
                  <a:srgbClr val="C00000"/>
                </a:solidFill>
              </a:rPr>
              <a:t>đã</a:t>
            </a:r>
            <a:r>
              <a:rPr lang="en-US" sz="2000" dirty="0" smtClean="0">
                <a:solidFill>
                  <a:srgbClr val="C00000"/>
                </a:solidFill>
              </a:rPr>
              <a:t> </a:t>
            </a:r>
            <a:r>
              <a:rPr lang="en-US" sz="2000" dirty="0" err="1" smtClean="0">
                <a:solidFill>
                  <a:srgbClr val="C00000"/>
                </a:solidFill>
              </a:rPr>
              <a:t>thực</a:t>
            </a:r>
            <a:r>
              <a:rPr lang="en-US" sz="2000" dirty="0" smtClean="0">
                <a:solidFill>
                  <a:srgbClr val="C00000"/>
                </a:solidFill>
              </a:rPr>
              <a:t> </a:t>
            </a:r>
            <a:r>
              <a:rPr lang="en-US" sz="2000" dirty="0" err="1" smtClean="0">
                <a:solidFill>
                  <a:srgbClr val="C00000"/>
                </a:solidFill>
              </a:rPr>
              <a:t>hiện</a:t>
            </a:r>
            <a:r>
              <a:rPr lang="en-US" sz="2000" dirty="0" smtClean="0">
                <a:solidFill>
                  <a:srgbClr val="C00000"/>
                </a:solidFill>
              </a:rPr>
              <a:t> </a:t>
            </a:r>
            <a:r>
              <a:rPr lang="en-US" sz="2000" dirty="0" err="1" smtClean="0">
                <a:solidFill>
                  <a:srgbClr val="C00000"/>
                </a:solidFill>
              </a:rPr>
              <a:t>và</a:t>
            </a:r>
            <a:r>
              <a:rPr lang="en-US" sz="2000" dirty="0" smtClean="0">
                <a:solidFill>
                  <a:srgbClr val="C00000"/>
                </a:solidFill>
              </a:rPr>
              <a:t> </a:t>
            </a:r>
            <a:r>
              <a:rPr lang="en-US" sz="2000" dirty="0" err="1" smtClean="0">
                <a:solidFill>
                  <a:srgbClr val="C00000"/>
                </a:solidFill>
              </a:rPr>
              <a:t>kết</a:t>
            </a:r>
            <a:r>
              <a:rPr lang="en-US" sz="2000" dirty="0" smtClean="0">
                <a:solidFill>
                  <a:srgbClr val="C00000"/>
                </a:solidFill>
              </a:rPr>
              <a:t> </a:t>
            </a:r>
            <a:r>
              <a:rPr lang="en-US" sz="2000" dirty="0" err="1" smtClean="0">
                <a:solidFill>
                  <a:srgbClr val="C00000"/>
                </a:solidFill>
              </a:rPr>
              <a:t>quả</a:t>
            </a:r>
            <a:r>
              <a:rPr lang="en-US" sz="2000" dirty="0" smtClean="0">
                <a:solidFill>
                  <a:srgbClr val="C00000"/>
                </a:solidFill>
              </a:rPr>
              <a:t> </a:t>
            </a:r>
            <a:r>
              <a:rPr lang="en-US" sz="2000" dirty="0" err="1" smtClean="0">
                <a:solidFill>
                  <a:srgbClr val="C00000"/>
                </a:solidFill>
              </a:rPr>
              <a:t>đạt</a:t>
            </a:r>
            <a:r>
              <a:rPr lang="en-US" sz="2000" dirty="0" smtClean="0">
                <a:solidFill>
                  <a:srgbClr val="C00000"/>
                </a:solidFill>
              </a:rPr>
              <a:t> </a:t>
            </a:r>
            <a:r>
              <a:rPr lang="en-US" sz="2000" dirty="0" err="1" smtClean="0">
                <a:solidFill>
                  <a:srgbClr val="C00000"/>
                </a:solidFill>
              </a:rPr>
              <a:t>được</a:t>
            </a:r>
            <a:r>
              <a:rPr lang="en-US" sz="2000" dirty="0" smtClean="0">
                <a:solidFill>
                  <a:srgbClr val="C00000"/>
                </a:solidFill>
              </a:rPr>
              <a:t> (</a:t>
            </a:r>
            <a:r>
              <a:rPr lang="en-US" sz="2000" dirty="0" err="1" smtClean="0">
                <a:solidFill>
                  <a:srgbClr val="C00000"/>
                </a:solidFill>
              </a:rPr>
              <a:t>mỗi</a:t>
            </a:r>
            <a:r>
              <a:rPr lang="en-US" sz="2000" dirty="0" smtClean="0">
                <a:solidFill>
                  <a:srgbClr val="C00000"/>
                </a:solidFill>
              </a:rPr>
              <a:t> SV </a:t>
            </a:r>
            <a:r>
              <a:rPr lang="en-US" sz="2000" dirty="0" err="1" smtClean="0">
                <a:solidFill>
                  <a:srgbClr val="C00000"/>
                </a:solidFill>
              </a:rPr>
              <a:t>tóm</a:t>
            </a:r>
            <a:r>
              <a:rPr lang="en-US" sz="2000" dirty="0" smtClean="0">
                <a:solidFill>
                  <a:srgbClr val="C00000"/>
                </a:solidFill>
              </a:rPr>
              <a:t> </a:t>
            </a:r>
            <a:r>
              <a:rPr lang="en-US" sz="2000" dirty="0" err="1" smtClean="0">
                <a:solidFill>
                  <a:srgbClr val="C00000"/>
                </a:solidFill>
              </a:rPr>
              <a:t>tắt</a:t>
            </a:r>
            <a:r>
              <a:rPr lang="en-US" sz="2000" dirty="0" smtClean="0">
                <a:solidFill>
                  <a:srgbClr val="C00000"/>
                </a:solidFill>
              </a:rPr>
              <a:t> </a:t>
            </a:r>
            <a:r>
              <a:rPr lang="en-US" sz="2000" dirty="0" err="1" smtClean="0">
                <a:solidFill>
                  <a:srgbClr val="C00000"/>
                </a:solidFill>
              </a:rPr>
              <a:t>trong</a:t>
            </a:r>
            <a:r>
              <a:rPr lang="en-US" sz="2000" dirty="0" smtClean="0">
                <a:solidFill>
                  <a:srgbClr val="C00000"/>
                </a:solidFill>
              </a:rPr>
              <a:t> 1 </a:t>
            </a:r>
            <a:r>
              <a:rPr lang="en-US" sz="2000" dirty="0" err="1" smtClean="0">
                <a:solidFill>
                  <a:srgbClr val="C00000"/>
                </a:solidFill>
              </a:rPr>
              <a:t>trang</a:t>
            </a:r>
            <a:r>
              <a:rPr lang="en-US" sz="2000" dirty="0" smtClean="0">
                <a:solidFill>
                  <a:srgbClr val="C00000"/>
                </a:solidFill>
              </a:rPr>
              <a:t>: </a:t>
            </a:r>
            <a:r>
              <a:rPr lang="en-US" sz="2000" dirty="0" err="1" smtClean="0">
                <a:solidFill>
                  <a:srgbClr val="C00000"/>
                </a:solidFill>
              </a:rPr>
              <a:t>mục</a:t>
            </a:r>
            <a:r>
              <a:rPr lang="en-US" sz="2000" dirty="0" smtClean="0">
                <a:solidFill>
                  <a:srgbClr val="C00000"/>
                </a:solidFill>
              </a:rPr>
              <a:t> 2.2, </a:t>
            </a:r>
            <a:r>
              <a:rPr lang="en-US" sz="2000" dirty="0" err="1" smtClean="0">
                <a:solidFill>
                  <a:srgbClr val="C00000"/>
                </a:solidFill>
              </a:rPr>
              <a:t>mục</a:t>
            </a:r>
            <a:r>
              <a:rPr lang="en-US" sz="2000" dirty="0" smtClean="0">
                <a:solidFill>
                  <a:srgbClr val="C00000"/>
                </a:solidFill>
              </a:rPr>
              <a:t> 2.3, </a:t>
            </a:r>
            <a:r>
              <a:rPr lang="en-US" sz="2000" dirty="0" err="1" smtClean="0">
                <a:solidFill>
                  <a:srgbClr val="C00000"/>
                </a:solidFill>
              </a:rPr>
              <a:t>mục</a:t>
            </a:r>
            <a:r>
              <a:rPr lang="en-US" sz="2000" dirty="0" smtClean="0">
                <a:solidFill>
                  <a:srgbClr val="C00000"/>
                </a:solidFill>
              </a:rPr>
              <a:t> 2.4 </a:t>
            </a:r>
            <a:r>
              <a:rPr lang="en-US" sz="2000" dirty="0" err="1" smtClean="0">
                <a:solidFill>
                  <a:srgbClr val="C00000"/>
                </a:solidFill>
              </a:rPr>
              <a:t>trong</a:t>
            </a:r>
            <a:r>
              <a:rPr lang="en-US" sz="2000" dirty="0" smtClean="0">
                <a:solidFill>
                  <a:srgbClr val="C00000"/>
                </a:solidFill>
              </a:rPr>
              <a:t> </a:t>
            </a:r>
            <a:r>
              <a:rPr lang="en-US" sz="2000" dirty="0" err="1" smtClean="0">
                <a:solidFill>
                  <a:srgbClr val="C00000"/>
                </a:solidFill>
              </a:rPr>
              <a:t>báo</a:t>
            </a:r>
            <a:r>
              <a:rPr lang="en-US" sz="2000" dirty="0" smtClean="0">
                <a:solidFill>
                  <a:srgbClr val="C00000"/>
                </a:solidFill>
              </a:rPr>
              <a:t> </a:t>
            </a:r>
            <a:r>
              <a:rPr lang="en-US" sz="2000" dirty="0" err="1" smtClean="0">
                <a:solidFill>
                  <a:srgbClr val="C00000"/>
                </a:solidFill>
              </a:rPr>
              <a:t>cáo</a:t>
            </a:r>
            <a:r>
              <a:rPr lang="en-US" sz="2000" dirty="0" smtClean="0">
                <a:solidFill>
                  <a:srgbClr val="C00000"/>
                </a:solidFill>
              </a:rPr>
              <a:t> </a:t>
            </a:r>
            <a:r>
              <a:rPr lang="en-US" sz="2000" dirty="0" err="1" smtClean="0">
                <a:solidFill>
                  <a:srgbClr val="C00000"/>
                </a:solidFill>
              </a:rPr>
              <a:t>cá</a:t>
            </a:r>
            <a:r>
              <a:rPr lang="en-US" sz="2000" dirty="0" smtClean="0">
                <a:solidFill>
                  <a:srgbClr val="C00000"/>
                </a:solidFill>
              </a:rPr>
              <a:t> </a:t>
            </a:r>
            <a:r>
              <a:rPr lang="en-US" sz="2000" dirty="0" err="1" smtClean="0">
                <a:solidFill>
                  <a:srgbClr val="C00000"/>
                </a:solidFill>
              </a:rPr>
              <a:t>nhân</a:t>
            </a:r>
            <a:r>
              <a:rPr lang="en-US" sz="2000" dirty="0" smtClean="0">
                <a:solidFill>
                  <a:srgbClr val="C00000"/>
                </a:solidFill>
              </a:rPr>
              <a:t>)</a:t>
            </a:r>
            <a:endParaRPr lang="en-US" sz="2000" dirty="0" smtClean="0">
              <a:solidFill>
                <a:srgbClr val="C00000"/>
              </a:solidFill>
            </a:endParaRPr>
          </a:p>
          <a:p>
            <a:pPr marL="0" indent="0" algn="just">
              <a:buNone/>
            </a:pPr>
            <a:r>
              <a:rPr lang="en-US" sz="2000" dirty="0" smtClean="0">
                <a:solidFill>
                  <a:srgbClr val="C00000"/>
                </a:solidFill>
              </a:rPr>
              <a:t>- </a:t>
            </a:r>
            <a:r>
              <a:rPr lang="en-US" sz="2000" dirty="0" err="1" smtClean="0">
                <a:solidFill>
                  <a:srgbClr val="C00000"/>
                </a:solidFill>
              </a:rPr>
              <a:t>Những</a:t>
            </a:r>
            <a:r>
              <a:rPr lang="en-US" sz="2000" dirty="0" smtClean="0">
                <a:solidFill>
                  <a:srgbClr val="C00000"/>
                </a:solidFill>
              </a:rPr>
              <a:t> </a:t>
            </a:r>
            <a:r>
              <a:rPr lang="en-US" sz="2000" dirty="0" err="1" smtClean="0">
                <a:solidFill>
                  <a:srgbClr val="C00000"/>
                </a:solidFill>
              </a:rPr>
              <a:t>thu</a:t>
            </a:r>
            <a:r>
              <a:rPr lang="en-US" sz="2000" dirty="0" smtClean="0">
                <a:solidFill>
                  <a:srgbClr val="C00000"/>
                </a:solidFill>
              </a:rPr>
              <a:t> </a:t>
            </a:r>
            <a:r>
              <a:rPr lang="en-US" sz="2000" dirty="0" err="1" smtClean="0">
                <a:solidFill>
                  <a:srgbClr val="C00000"/>
                </a:solidFill>
              </a:rPr>
              <a:t>hoạch</a:t>
            </a:r>
            <a:r>
              <a:rPr lang="en-US" sz="2000" dirty="0" smtClean="0">
                <a:solidFill>
                  <a:srgbClr val="C00000"/>
                </a:solidFill>
              </a:rPr>
              <a:t> </a:t>
            </a:r>
            <a:r>
              <a:rPr lang="en-US" sz="2000" dirty="0" err="1" smtClean="0">
                <a:solidFill>
                  <a:srgbClr val="C00000"/>
                </a:solidFill>
              </a:rPr>
              <a:t>khác</a:t>
            </a:r>
            <a:r>
              <a:rPr lang="en-US" sz="2000" dirty="0" smtClean="0">
                <a:solidFill>
                  <a:srgbClr val="C00000"/>
                </a:solidFill>
              </a:rPr>
              <a:t> </a:t>
            </a:r>
            <a:r>
              <a:rPr lang="en-US" sz="2000" dirty="0" err="1" smtClean="0">
                <a:solidFill>
                  <a:srgbClr val="C00000"/>
                </a:solidFill>
              </a:rPr>
              <a:t>về</a:t>
            </a:r>
            <a:r>
              <a:rPr lang="en-US" sz="2000" dirty="0" smtClean="0">
                <a:solidFill>
                  <a:srgbClr val="C00000"/>
                </a:solidFill>
              </a:rPr>
              <a:t> </a:t>
            </a:r>
            <a:r>
              <a:rPr lang="en-US" sz="2000" dirty="0" err="1" smtClean="0">
                <a:solidFill>
                  <a:srgbClr val="C00000"/>
                </a:solidFill>
              </a:rPr>
              <a:t>chuyên</a:t>
            </a:r>
            <a:r>
              <a:rPr lang="en-US" sz="2000" dirty="0" smtClean="0">
                <a:solidFill>
                  <a:srgbClr val="C00000"/>
                </a:solidFill>
              </a:rPr>
              <a:t> </a:t>
            </a:r>
            <a:r>
              <a:rPr lang="en-US" sz="2000" dirty="0" err="1" smtClean="0">
                <a:solidFill>
                  <a:srgbClr val="C00000"/>
                </a:solidFill>
              </a:rPr>
              <a:t>môn</a:t>
            </a:r>
            <a:r>
              <a:rPr lang="en-US" sz="2000" dirty="0" smtClean="0">
                <a:solidFill>
                  <a:srgbClr val="C00000"/>
                </a:solidFill>
              </a:rPr>
              <a:t>, </a:t>
            </a:r>
            <a:r>
              <a:rPr lang="en-US" sz="2000" dirty="0" err="1" smtClean="0">
                <a:solidFill>
                  <a:srgbClr val="C00000"/>
                </a:solidFill>
              </a:rPr>
              <a:t>về</a:t>
            </a:r>
            <a:r>
              <a:rPr lang="en-US" sz="2000" dirty="0" smtClean="0">
                <a:solidFill>
                  <a:srgbClr val="C00000"/>
                </a:solidFill>
              </a:rPr>
              <a:t> </a:t>
            </a:r>
            <a:r>
              <a:rPr lang="en-US" sz="2000" dirty="0" err="1" smtClean="0">
                <a:solidFill>
                  <a:srgbClr val="C00000"/>
                </a:solidFill>
              </a:rPr>
              <a:t>kiến</a:t>
            </a:r>
            <a:r>
              <a:rPr lang="en-US" sz="2000" dirty="0" smtClean="0">
                <a:solidFill>
                  <a:srgbClr val="C00000"/>
                </a:solidFill>
              </a:rPr>
              <a:t> </a:t>
            </a:r>
            <a:r>
              <a:rPr lang="en-US" sz="2000" dirty="0" err="1" smtClean="0">
                <a:solidFill>
                  <a:srgbClr val="C00000"/>
                </a:solidFill>
              </a:rPr>
              <a:t>thức</a:t>
            </a:r>
            <a:r>
              <a:rPr lang="en-US" sz="2000" dirty="0" smtClean="0">
                <a:solidFill>
                  <a:srgbClr val="C00000"/>
                </a:solidFill>
              </a:rPr>
              <a:t> </a:t>
            </a:r>
            <a:r>
              <a:rPr lang="en-US" sz="2000" dirty="0" err="1" smtClean="0">
                <a:solidFill>
                  <a:srgbClr val="C00000"/>
                </a:solidFill>
              </a:rPr>
              <a:t>thực</a:t>
            </a:r>
            <a:r>
              <a:rPr lang="en-US" sz="2000" dirty="0" smtClean="0">
                <a:solidFill>
                  <a:srgbClr val="C00000"/>
                </a:solidFill>
              </a:rPr>
              <a:t> </a:t>
            </a:r>
            <a:r>
              <a:rPr lang="en-US" sz="2000" dirty="0" err="1" smtClean="0">
                <a:solidFill>
                  <a:srgbClr val="C00000"/>
                </a:solidFill>
              </a:rPr>
              <a:t>tế</a:t>
            </a:r>
            <a:r>
              <a:rPr lang="en-US" sz="2000" dirty="0" smtClean="0">
                <a:solidFill>
                  <a:srgbClr val="C00000"/>
                </a:solidFill>
              </a:rPr>
              <a:t>…</a:t>
            </a:r>
            <a:r>
              <a:rPr lang="en-US" sz="2000" dirty="0" err="1" smtClean="0">
                <a:solidFill>
                  <a:srgbClr val="C00000"/>
                </a:solidFill>
              </a:rPr>
              <a:t>đã</a:t>
            </a:r>
            <a:r>
              <a:rPr lang="en-US" sz="2000" dirty="0" smtClean="0">
                <a:solidFill>
                  <a:srgbClr val="C00000"/>
                </a:solidFill>
              </a:rPr>
              <a:t> </a:t>
            </a:r>
            <a:r>
              <a:rPr lang="en-US" sz="2000" dirty="0" err="1" smtClean="0">
                <a:solidFill>
                  <a:srgbClr val="C00000"/>
                </a:solidFill>
              </a:rPr>
              <a:t>thu</a:t>
            </a:r>
            <a:r>
              <a:rPr lang="en-US" sz="2000" dirty="0" smtClean="0">
                <a:solidFill>
                  <a:srgbClr val="C00000"/>
                </a:solidFill>
              </a:rPr>
              <a:t> </a:t>
            </a:r>
            <a:r>
              <a:rPr lang="en-US" sz="2000" dirty="0" err="1" smtClean="0">
                <a:solidFill>
                  <a:srgbClr val="C00000"/>
                </a:solidFill>
              </a:rPr>
              <a:t>được</a:t>
            </a:r>
            <a:endParaRPr lang="en-US" sz="2000" dirty="0" smtClean="0">
              <a:solidFill>
                <a:srgbClr val="C00000"/>
              </a:solidFill>
            </a:endParaRPr>
          </a:p>
          <a:p>
            <a:pPr marL="0" indent="0" algn="just">
              <a:buNone/>
            </a:pPr>
            <a:r>
              <a:rPr lang="en-US" sz="2000" dirty="0" smtClean="0">
                <a:solidFill>
                  <a:srgbClr val="C00000"/>
                </a:solidFill>
              </a:rPr>
              <a:t>- </a:t>
            </a:r>
            <a:r>
              <a:rPr lang="en-US" sz="2000" dirty="0" err="1" smtClean="0">
                <a:solidFill>
                  <a:srgbClr val="C00000"/>
                </a:solidFill>
              </a:rPr>
              <a:t>Những</a:t>
            </a:r>
            <a:r>
              <a:rPr lang="en-US" sz="2000" dirty="0" smtClean="0">
                <a:solidFill>
                  <a:srgbClr val="C00000"/>
                </a:solidFill>
              </a:rPr>
              <a:t> </a:t>
            </a:r>
            <a:r>
              <a:rPr lang="en-US" sz="2000" dirty="0" err="1" smtClean="0">
                <a:solidFill>
                  <a:srgbClr val="C00000"/>
                </a:solidFill>
              </a:rPr>
              <a:t>thuận</a:t>
            </a:r>
            <a:r>
              <a:rPr lang="en-US" sz="2000" dirty="0" smtClean="0">
                <a:solidFill>
                  <a:srgbClr val="C00000"/>
                </a:solidFill>
              </a:rPr>
              <a:t> </a:t>
            </a:r>
            <a:r>
              <a:rPr lang="en-US" sz="2000" dirty="0" err="1" smtClean="0">
                <a:solidFill>
                  <a:srgbClr val="C00000"/>
                </a:solidFill>
              </a:rPr>
              <a:t>lợi</a:t>
            </a:r>
            <a:r>
              <a:rPr lang="en-US" sz="2000" dirty="0" smtClean="0">
                <a:solidFill>
                  <a:srgbClr val="C00000"/>
                </a:solidFill>
              </a:rPr>
              <a:t>, </a:t>
            </a:r>
            <a:r>
              <a:rPr lang="en-US" sz="2000" dirty="0" err="1" smtClean="0">
                <a:solidFill>
                  <a:srgbClr val="C00000"/>
                </a:solidFill>
              </a:rPr>
              <a:t>khó</a:t>
            </a:r>
            <a:r>
              <a:rPr lang="en-US" sz="2000" dirty="0" smtClean="0">
                <a:solidFill>
                  <a:srgbClr val="C00000"/>
                </a:solidFill>
              </a:rPr>
              <a:t> </a:t>
            </a:r>
            <a:r>
              <a:rPr lang="en-US" sz="2000" dirty="0" err="1" smtClean="0">
                <a:solidFill>
                  <a:srgbClr val="C00000"/>
                </a:solidFill>
              </a:rPr>
              <a:t>khăn</a:t>
            </a:r>
            <a:r>
              <a:rPr lang="en-US" sz="2000" dirty="0" smtClean="0">
                <a:solidFill>
                  <a:srgbClr val="C00000"/>
                </a:solidFill>
              </a:rPr>
              <a:t>; </a:t>
            </a:r>
            <a:r>
              <a:rPr lang="en-US" sz="2000" dirty="0" err="1" smtClean="0">
                <a:solidFill>
                  <a:srgbClr val="C00000"/>
                </a:solidFill>
              </a:rPr>
              <a:t>những</a:t>
            </a:r>
            <a:r>
              <a:rPr lang="en-US" sz="2000" dirty="0" smtClean="0">
                <a:solidFill>
                  <a:srgbClr val="C00000"/>
                </a:solidFill>
              </a:rPr>
              <a:t> </a:t>
            </a:r>
            <a:r>
              <a:rPr lang="en-US" sz="2000" dirty="0" err="1" smtClean="0">
                <a:solidFill>
                  <a:srgbClr val="C00000"/>
                </a:solidFill>
              </a:rPr>
              <a:t>kiến</a:t>
            </a:r>
            <a:r>
              <a:rPr lang="en-US" sz="2000" dirty="0" smtClean="0">
                <a:solidFill>
                  <a:srgbClr val="C00000"/>
                </a:solidFill>
              </a:rPr>
              <a:t> </a:t>
            </a:r>
            <a:r>
              <a:rPr lang="en-US" sz="2000" dirty="0" err="1" smtClean="0">
                <a:solidFill>
                  <a:srgbClr val="C00000"/>
                </a:solidFill>
              </a:rPr>
              <a:t>nghị</a:t>
            </a:r>
            <a:r>
              <a:rPr lang="en-US" sz="2000" dirty="0" smtClean="0">
                <a:solidFill>
                  <a:srgbClr val="C00000"/>
                </a:solidFill>
              </a:rPr>
              <a:t> </a:t>
            </a:r>
            <a:r>
              <a:rPr lang="en-US" sz="2000" dirty="0" err="1" smtClean="0">
                <a:solidFill>
                  <a:srgbClr val="C00000"/>
                </a:solidFill>
              </a:rPr>
              <a:t>với</a:t>
            </a:r>
            <a:r>
              <a:rPr lang="en-US" sz="2000" dirty="0" smtClean="0">
                <a:solidFill>
                  <a:srgbClr val="C00000"/>
                </a:solidFill>
              </a:rPr>
              <a:t> </a:t>
            </a:r>
            <a:r>
              <a:rPr lang="en-US" sz="2000" dirty="0" err="1" smtClean="0">
                <a:solidFill>
                  <a:srgbClr val="C00000"/>
                </a:solidFill>
              </a:rPr>
              <a:t>Khoa</a:t>
            </a:r>
            <a:r>
              <a:rPr lang="en-US" sz="2000" dirty="0" smtClean="0">
                <a:solidFill>
                  <a:srgbClr val="C00000"/>
                </a:solidFill>
              </a:rPr>
              <a:t> &amp; </a:t>
            </a:r>
            <a:r>
              <a:rPr lang="en-US" sz="2000" dirty="0" err="1" smtClean="0">
                <a:solidFill>
                  <a:srgbClr val="C00000"/>
                </a:solidFill>
              </a:rPr>
              <a:t>Học</a:t>
            </a:r>
            <a:r>
              <a:rPr lang="en-US" sz="2000" dirty="0" smtClean="0">
                <a:solidFill>
                  <a:srgbClr val="C00000"/>
                </a:solidFill>
              </a:rPr>
              <a:t> </a:t>
            </a:r>
            <a:r>
              <a:rPr lang="en-US" sz="2000" dirty="0" err="1" smtClean="0">
                <a:solidFill>
                  <a:srgbClr val="C00000"/>
                </a:solidFill>
              </a:rPr>
              <a:t>viện.Nhóm</a:t>
            </a:r>
            <a:r>
              <a:rPr lang="en-US" sz="2000" dirty="0" smtClean="0">
                <a:solidFill>
                  <a:srgbClr val="C00000"/>
                </a:solidFill>
              </a:rPr>
              <a:t> </a:t>
            </a:r>
            <a:r>
              <a:rPr lang="en-US" sz="2000" dirty="0" err="1" smtClean="0">
                <a:solidFill>
                  <a:srgbClr val="C00000"/>
                </a:solidFill>
              </a:rPr>
              <a:t>tự</a:t>
            </a:r>
            <a:r>
              <a:rPr lang="en-US" sz="2000" dirty="0" smtClean="0">
                <a:solidFill>
                  <a:srgbClr val="C00000"/>
                </a:solidFill>
              </a:rPr>
              <a:t> </a:t>
            </a:r>
            <a:r>
              <a:rPr lang="en-US" sz="2000" dirty="0" err="1" smtClean="0">
                <a:solidFill>
                  <a:srgbClr val="C00000"/>
                </a:solidFill>
              </a:rPr>
              <a:t>cho</a:t>
            </a:r>
            <a:r>
              <a:rPr lang="en-US" sz="2000" dirty="0" smtClean="0">
                <a:solidFill>
                  <a:srgbClr val="C00000"/>
                </a:solidFill>
              </a:rPr>
              <a:t> </a:t>
            </a:r>
            <a:r>
              <a:rPr lang="en-US" sz="2000" dirty="0" err="1" smtClean="0">
                <a:solidFill>
                  <a:srgbClr val="C00000"/>
                </a:solidFill>
              </a:rPr>
              <a:t>điểm</a:t>
            </a:r>
            <a:r>
              <a:rPr lang="en-US" sz="2000" dirty="0" smtClean="0">
                <a:solidFill>
                  <a:srgbClr val="C00000"/>
                </a:solidFill>
              </a:rPr>
              <a:t> </a:t>
            </a:r>
            <a:r>
              <a:rPr lang="en-US" sz="2000" dirty="0" err="1" smtClean="0">
                <a:solidFill>
                  <a:srgbClr val="C00000"/>
                </a:solidFill>
              </a:rPr>
              <a:t>các</a:t>
            </a:r>
            <a:r>
              <a:rPr lang="en-US" sz="2000" dirty="0" smtClean="0">
                <a:solidFill>
                  <a:srgbClr val="C00000"/>
                </a:solidFill>
              </a:rPr>
              <a:t> </a:t>
            </a:r>
            <a:r>
              <a:rPr lang="en-US" sz="2000" dirty="0" err="1" smtClean="0">
                <a:solidFill>
                  <a:srgbClr val="C00000"/>
                </a:solidFill>
              </a:rPr>
              <a:t>cá</a:t>
            </a:r>
            <a:r>
              <a:rPr lang="en-US" sz="2000" dirty="0" smtClean="0">
                <a:solidFill>
                  <a:srgbClr val="C00000"/>
                </a:solidFill>
              </a:rPr>
              <a:t> </a:t>
            </a:r>
            <a:r>
              <a:rPr lang="en-US" sz="2000" dirty="0" err="1" smtClean="0">
                <a:solidFill>
                  <a:srgbClr val="C00000"/>
                </a:solidFill>
              </a:rPr>
              <a:t>nhân</a:t>
            </a:r>
            <a:r>
              <a:rPr lang="en-US" sz="2000" dirty="0" smtClean="0">
                <a:solidFill>
                  <a:srgbClr val="C00000"/>
                </a:solidFill>
              </a:rPr>
              <a:t> </a:t>
            </a:r>
            <a:r>
              <a:rPr lang="en-US" sz="2000" dirty="0" err="1" smtClean="0">
                <a:solidFill>
                  <a:srgbClr val="C00000"/>
                </a:solidFill>
              </a:rPr>
              <a:t>trong</a:t>
            </a:r>
            <a:r>
              <a:rPr lang="en-US" sz="2000" dirty="0" smtClean="0">
                <a:solidFill>
                  <a:srgbClr val="C00000"/>
                </a:solidFill>
              </a:rPr>
              <a:t> </a:t>
            </a:r>
            <a:r>
              <a:rPr lang="en-US" sz="2000" dirty="0" err="1" smtClean="0">
                <a:solidFill>
                  <a:srgbClr val="C00000"/>
                </a:solidFill>
              </a:rPr>
              <a:t>nhóm</a:t>
            </a:r>
            <a:r>
              <a:rPr lang="en-US" sz="2000" dirty="0" smtClean="0">
                <a:solidFill>
                  <a:srgbClr val="C00000"/>
                </a:solidFill>
              </a:rPr>
              <a:t> (ý </a:t>
            </a:r>
            <a:r>
              <a:rPr lang="en-US" sz="2000" dirty="0" err="1" smtClean="0">
                <a:solidFill>
                  <a:srgbClr val="C00000"/>
                </a:solidFill>
              </a:rPr>
              <a:t>thức</a:t>
            </a:r>
            <a:r>
              <a:rPr lang="en-US" sz="2000" dirty="0" smtClean="0">
                <a:solidFill>
                  <a:srgbClr val="C00000"/>
                </a:solidFill>
              </a:rPr>
              <a:t> </a:t>
            </a:r>
            <a:r>
              <a:rPr lang="en-US" sz="2000" dirty="0" err="1" smtClean="0">
                <a:solidFill>
                  <a:srgbClr val="C00000"/>
                </a:solidFill>
              </a:rPr>
              <a:t>làm</a:t>
            </a:r>
            <a:r>
              <a:rPr lang="en-US" sz="2000" dirty="0" smtClean="0">
                <a:solidFill>
                  <a:srgbClr val="C00000"/>
                </a:solidFill>
              </a:rPr>
              <a:t> </a:t>
            </a:r>
            <a:r>
              <a:rPr lang="en-US" sz="2000" dirty="0" err="1" smtClean="0">
                <a:solidFill>
                  <a:srgbClr val="C00000"/>
                </a:solidFill>
              </a:rPr>
              <a:t>việc</a:t>
            </a:r>
            <a:r>
              <a:rPr lang="en-US" sz="2000" dirty="0" smtClean="0">
                <a:solidFill>
                  <a:srgbClr val="C00000"/>
                </a:solidFill>
              </a:rPr>
              <a:t>, </a:t>
            </a:r>
            <a:r>
              <a:rPr lang="en-US" sz="2000" dirty="0" err="1" smtClean="0">
                <a:solidFill>
                  <a:srgbClr val="C00000"/>
                </a:solidFill>
              </a:rPr>
              <a:t>chấp</a:t>
            </a:r>
            <a:r>
              <a:rPr lang="en-US" sz="2000" dirty="0" smtClean="0">
                <a:solidFill>
                  <a:srgbClr val="C00000"/>
                </a:solidFill>
              </a:rPr>
              <a:t> </a:t>
            </a:r>
            <a:r>
              <a:rPr lang="en-US" sz="2000" dirty="0" err="1" smtClean="0">
                <a:solidFill>
                  <a:srgbClr val="C00000"/>
                </a:solidFill>
              </a:rPr>
              <a:t>hành</a:t>
            </a:r>
            <a:r>
              <a:rPr lang="en-US" sz="2000" dirty="0" smtClean="0">
                <a:solidFill>
                  <a:srgbClr val="C00000"/>
                </a:solidFill>
              </a:rPr>
              <a:t> </a:t>
            </a:r>
            <a:r>
              <a:rPr lang="en-US" sz="2000" dirty="0" err="1" smtClean="0">
                <a:solidFill>
                  <a:srgbClr val="C00000"/>
                </a:solidFill>
              </a:rPr>
              <a:t>nội</a:t>
            </a:r>
            <a:r>
              <a:rPr lang="en-US" sz="2000" dirty="0" smtClean="0">
                <a:solidFill>
                  <a:srgbClr val="C00000"/>
                </a:solidFill>
              </a:rPr>
              <a:t> </a:t>
            </a:r>
            <a:r>
              <a:rPr lang="en-US" sz="2000" dirty="0" err="1" smtClean="0">
                <a:solidFill>
                  <a:srgbClr val="C00000"/>
                </a:solidFill>
              </a:rPr>
              <a:t>quy</a:t>
            </a:r>
            <a:r>
              <a:rPr lang="en-US" sz="2000" dirty="0" smtClean="0">
                <a:solidFill>
                  <a:srgbClr val="C00000"/>
                </a:solidFill>
              </a:rPr>
              <a:t>…</a:t>
            </a:r>
            <a:r>
              <a:rPr lang="en-US" sz="2000" dirty="0" err="1" smtClean="0">
                <a:solidFill>
                  <a:srgbClr val="C00000"/>
                </a:solidFill>
              </a:rPr>
              <a:t>thang</a:t>
            </a:r>
            <a:r>
              <a:rPr lang="en-US" sz="2000" dirty="0" smtClean="0">
                <a:solidFill>
                  <a:srgbClr val="C00000"/>
                </a:solidFill>
              </a:rPr>
              <a:t> 10 </a:t>
            </a:r>
            <a:r>
              <a:rPr lang="en-US" sz="2000" dirty="0" err="1" smtClean="0">
                <a:solidFill>
                  <a:srgbClr val="C00000"/>
                </a:solidFill>
              </a:rPr>
              <a:t>điểm</a:t>
            </a:r>
            <a:r>
              <a:rPr lang="en-US" sz="2000" dirty="0" smtClean="0">
                <a:solidFill>
                  <a:srgbClr val="C00000"/>
                </a:solidFill>
              </a:rPr>
              <a:t>)</a:t>
            </a:r>
          </a:p>
          <a:p>
            <a:pPr algn="just">
              <a:buFontTx/>
              <a:buChar char="-"/>
            </a:pPr>
            <a:endParaRPr lang="en-US" sz="20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471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b="1" dirty="0" err="1" smtClean="0"/>
              <a:t>Báo</a:t>
            </a:r>
            <a:r>
              <a:rPr lang="en-US" sz="3200" b="1" dirty="0" smtClean="0"/>
              <a:t> </a:t>
            </a:r>
            <a:r>
              <a:rPr lang="en-US" sz="3200" b="1" dirty="0" err="1" smtClean="0"/>
              <a:t>cáo</a:t>
            </a:r>
            <a:r>
              <a:rPr lang="en-US" sz="3200" b="1" dirty="0" smtClean="0"/>
              <a:t> </a:t>
            </a:r>
            <a:r>
              <a:rPr lang="en-US" sz="3200" b="1" dirty="0" err="1" smtClean="0"/>
              <a:t>chuyên</a:t>
            </a:r>
            <a:r>
              <a:rPr lang="en-US" sz="3200" b="1" dirty="0" smtClean="0"/>
              <a:t> </a:t>
            </a:r>
            <a:r>
              <a:rPr lang="en-US" sz="3200" b="1" dirty="0" err="1" smtClean="0"/>
              <a:t>đề</a:t>
            </a:r>
            <a:endParaRPr lang="en-US" sz="3200" b="1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0" y="1600200"/>
            <a:ext cx="9144000" cy="5257800"/>
          </a:xfrm>
        </p:spPr>
        <p:txBody>
          <a:bodyPr>
            <a:normAutofit lnSpcReduction="10000"/>
          </a:bodyPr>
          <a:lstStyle/>
          <a:p>
            <a:pPr lvl="0" algn="just"/>
            <a:r>
              <a:rPr lang="pt-BR" sz="2400" dirty="0"/>
              <a:t>Thời gian báo cáo </a:t>
            </a:r>
            <a:r>
              <a:rPr lang="pt-BR" sz="2400" dirty="0" smtClean="0"/>
              <a:t>chuyên đề theo nhóm: </a:t>
            </a:r>
            <a:r>
              <a:rPr lang="pt-BR" sz="2400" dirty="0" smtClean="0">
                <a:solidFill>
                  <a:srgbClr val="FF0000"/>
                </a:solidFill>
              </a:rPr>
              <a:t>10 </a:t>
            </a:r>
            <a:r>
              <a:rPr lang="pt-BR" sz="2400" dirty="0">
                <a:solidFill>
                  <a:srgbClr val="FF0000"/>
                </a:solidFill>
              </a:rPr>
              <a:t>phút; vấn đáp </a:t>
            </a:r>
            <a:r>
              <a:rPr lang="pt-BR" sz="2400" dirty="0" smtClean="0">
                <a:solidFill>
                  <a:srgbClr val="FF0000"/>
                </a:solidFill>
              </a:rPr>
              <a:t>5 </a:t>
            </a:r>
            <a:r>
              <a:rPr lang="pt-BR" sz="2400" dirty="0" smtClean="0">
                <a:solidFill>
                  <a:srgbClr val="FF0000"/>
                </a:solidFill>
              </a:rPr>
              <a:t>phút;  </a:t>
            </a:r>
          </a:p>
          <a:p>
            <a:pPr lvl="0" algn="just"/>
            <a:r>
              <a:rPr lang="pt-BR" sz="2400" dirty="0" smtClean="0"/>
              <a:t>Hình </a:t>
            </a:r>
            <a:r>
              <a:rPr lang="pt-BR" sz="2400" dirty="0"/>
              <a:t>thức: báo cáo bằng </a:t>
            </a:r>
            <a:r>
              <a:rPr lang="pt-BR" sz="2400" dirty="0">
                <a:solidFill>
                  <a:srgbClr val="FF0000"/>
                </a:solidFill>
              </a:rPr>
              <a:t>Power point</a:t>
            </a:r>
            <a:r>
              <a:rPr lang="pt-BR" sz="2400" dirty="0"/>
              <a:t>, </a:t>
            </a:r>
            <a:r>
              <a:rPr lang="pt-BR" sz="2400" dirty="0" smtClean="0"/>
              <a:t>cả nhóm gộp chung trong </a:t>
            </a:r>
            <a:r>
              <a:rPr lang="pt-BR" sz="2400" dirty="0"/>
              <a:t>1 </a:t>
            </a:r>
            <a:r>
              <a:rPr lang="pt-BR" sz="2400" dirty="0" smtClean="0"/>
              <a:t>Power point </a:t>
            </a:r>
            <a:r>
              <a:rPr lang="pt-BR" sz="2400" dirty="0" smtClean="0"/>
              <a:t>gồm: tình hình cơ bản</a:t>
            </a:r>
            <a:r>
              <a:rPr lang="pt-BR" sz="2400" dirty="0" smtClean="0"/>
              <a:t>, sau đó là </a:t>
            </a:r>
            <a:r>
              <a:rPr lang="pt-BR" sz="2400" dirty="0" smtClean="0"/>
              <a:t>kết quả của mỗi</a:t>
            </a:r>
            <a:r>
              <a:rPr lang="pt-BR" sz="2400" dirty="0" smtClean="0"/>
              <a:t> </a:t>
            </a:r>
            <a:r>
              <a:rPr lang="pt-BR" sz="2400" dirty="0" smtClean="0"/>
              <a:t>cá </a:t>
            </a:r>
            <a:r>
              <a:rPr lang="pt-BR" sz="2400" dirty="0" smtClean="0"/>
              <a:t>nhân trong </a:t>
            </a:r>
            <a:r>
              <a:rPr lang="pt-BR" sz="2400" dirty="0" smtClean="0">
                <a:solidFill>
                  <a:schemeClr val="accent5"/>
                </a:solidFill>
              </a:rPr>
              <a:t>phần kết quả nghiên cứu</a:t>
            </a:r>
            <a:r>
              <a:rPr lang="pt-BR" sz="2400" dirty="0" smtClean="0"/>
              <a:t>(</a:t>
            </a:r>
            <a:r>
              <a:rPr lang="pt-BR" sz="2400" dirty="0" smtClean="0">
                <a:solidFill>
                  <a:schemeClr val="accent2"/>
                </a:solidFill>
              </a:rPr>
              <a:t>2.1; 2.2; 2.3</a:t>
            </a:r>
            <a:r>
              <a:rPr lang="pt-BR" sz="2400" dirty="0" smtClean="0"/>
              <a:t>) trong</a:t>
            </a:r>
            <a:r>
              <a:rPr lang="pt-BR" sz="2400" dirty="0" smtClean="0"/>
              <a:t> </a:t>
            </a:r>
            <a:r>
              <a:rPr lang="pt-BR" sz="2400" dirty="0" smtClean="0"/>
              <a:t>chuyên đề </a:t>
            </a:r>
            <a:r>
              <a:rPr lang="pt-BR" sz="2400" dirty="0" smtClean="0"/>
              <a:t>mình (mõi người tóm tắt trong 4-5 slide)</a:t>
            </a:r>
            <a:endParaRPr lang="pt-BR" sz="2400" dirty="0"/>
          </a:p>
          <a:p>
            <a:pPr algn="just"/>
            <a:r>
              <a:rPr lang="en-US" sz="2400" dirty="0" err="1" smtClean="0"/>
              <a:t>Dự</a:t>
            </a:r>
            <a:r>
              <a:rPr lang="en-US" sz="2400" dirty="0" smtClean="0"/>
              <a:t> </a:t>
            </a:r>
            <a:r>
              <a:rPr lang="en-US" sz="2400" dirty="0" err="1" smtClean="0"/>
              <a:t>kiến</a:t>
            </a:r>
            <a:r>
              <a:rPr lang="en-US" sz="2400" dirty="0"/>
              <a:t> </a:t>
            </a:r>
            <a:r>
              <a:rPr lang="en-US" sz="2400" dirty="0" err="1" smtClean="0"/>
              <a:t>báo</a:t>
            </a:r>
            <a:r>
              <a:rPr lang="en-US" sz="2400" dirty="0" smtClean="0"/>
              <a:t> </a:t>
            </a:r>
            <a:r>
              <a:rPr lang="en-US" sz="2400" dirty="0" err="1" smtClean="0"/>
              <a:t>cáo</a:t>
            </a:r>
            <a:r>
              <a:rPr lang="en-US" sz="2400" dirty="0" smtClean="0"/>
              <a:t> </a:t>
            </a:r>
            <a:r>
              <a:rPr lang="en-US" sz="2400" dirty="0" err="1" smtClean="0">
                <a:solidFill>
                  <a:srgbClr val="FF0000"/>
                </a:solidFill>
              </a:rPr>
              <a:t>Ngày</a:t>
            </a:r>
            <a:r>
              <a:rPr lang="en-US" sz="2400" dirty="0" smtClean="0">
                <a:solidFill>
                  <a:srgbClr val="FF0000"/>
                </a:solidFill>
              </a:rPr>
              <a:t> 28 </a:t>
            </a:r>
            <a:r>
              <a:rPr lang="en-US" sz="2400" dirty="0" err="1" smtClean="0">
                <a:solidFill>
                  <a:srgbClr val="FF0000"/>
                </a:solidFill>
              </a:rPr>
              <a:t>và</a:t>
            </a:r>
            <a:r>
              <a:rPr lang="en-US" sz="2400" dirty="0" smtClean="0">
                <a:solidFill>
                  <a:srgbClr val="FF0000"/>
                </a:solidFill>
              </a:rPr>
              <a:t> 29/05/2017</a:t>
            </a:r>
          </a:p>
          <a:p>
            <a:pPr algn="just"/>
            <a:r>
              <a:rPr lang="en-US" sz="2400" dirty="0" err="1" smtClean="0"/>
              <a:t>Địa</a:t>
            </a:r>
            <a:r>
              <a:rPr lang="en-US" sz="2400" dirty="0" smtClean="0"/>
              <a:t> </a:t>
            </a:r>
            <a:r>
              <a:rPr lang="en-US" sz="2400" dirty="0" err="1" smtClean="0"/>
              <a:t>điểm</a:t>
            </a:r>
            <a:r>
              <a:rPr lang="en-US" sz="2400" dirty="0" smtClean="0"/>
              <a:t>: </a:t>
            </a:r>
            <a:r>
              <a:rPr lang="en-US" sz="2400" dirty="0" err="1" smtClean="0"/>
              <a:t>Dự</a:t>
            </a:r>
            <a:r>
              <a:rPr lang="en-US" sz="2400" dirty="0" smtClean="0"/>
              <a:t> </a:t>
            </a:r>
            <a:r>
              <a:rPr lang="en-US" sz="2400" dirty="0" err="1" smtClean="0"/>
              <a:t>kiến</a:t>
            </a:r>
            <a:r>
              <a:rPr lang="en-US" sz="2400" dirty="0" smtClean="0"/>
              <a:t> </a:t>
            </a:r>
            <a:r>
              <a:rPr lang="en-US" sz="2400" dirty="0" err="1" smtClean="0"/>
              <a:t>phòng</a:t>
            </a:r>
            <a:r>
              <a:rPr lang="en-US" sz="2400" dirty="0" smtClean="0"/>
              <a:t> Seminar, </a:t>
            </a:r>
            <a:r>
              <a:rPr lang="en-US" sz="2400" dirty="0" err="1" smtClean="0"/>
              <a:t>Khoa</a:t>
            </a:r>
            <a:r>
              <a:rPr lang="en-US" sz="2400" dirty="0" smtClean="0"/>
              <a:t> </a:t>
            </a:r>
            <a:r>
              <a:rPr lang="en-US" sz="2400" dirty="0" err="1" smtClean="0"/>
              <a:t>Kinh</a:t>
            </a:r>
            <a:r>
              <a:rPr lang="en-US" sz="2400" dirty="0" smtClean="0"/>
              <a:t> </a:t>
            </a:r>
            <a:r>
              <a:rPr lang="en-US" sz="2400" dirty="0" err="1" smtClean="0"/>
              <a:t>tế</a:t>
            </a:r>
            <a:r>
              <a:rPr lang="en-US" sz="2400" dirty="0" smtClean="0"/>
              <a:t> </a:t>
            </a:r>
            <a:r>
              <a:rPr lang="en-US" sz="2400" dirty="0" err="1" smtClean="0"/>
              <a:t>và</a:t>
            </a:r>
            <a:r>
              <a:rPr lang="en-US" sz="2400" dirty="0" smtClean="0"/>
              <a:t> PTNT…</a:t>
            </a:r>
          </a:p>
          <a:p>
            <a:pPr algn="just"/>
            <a:r>
              <a:rPr lang="pt-BR" sz="2400" dirty="0" smtClean="0"/>
              <a:t>Sinh viên nộp 3 bản trình bày Powerpoint cho </a:t>
            </a:r>
            <a:r>
              <a:rPr lang="pt-BR" sz="2400" dirty="0"/>
              <a:t>các thành viên Hội đồng</a:t>
            </a:r>
            <a:r>
              <a:rPr lang="pt-BR" sz="2400" dirty="0" smtClean="0"/>
              <a:t>.</a:t>
            </a:r>
          </a:p>
          <a:p>
            <a:pPr algn="just"/>
            <a:r>
              <a:rPr lang="pt-BR" sz="2400" dirty="0" smtClean="0"/>
              <a:t>Cho điểm kết quả báo cáo theo thang điểm </a:t>
            </a:r>
            <a:r>
              <a:rPr lang="pt-BR" sz="2400" dirty="0" smtClean="0"/>
              <a:t>10. Kết quả thực hành nghề nghiệp BQ chung gồm: Điểm ý thức, điểm chuyên đề, điểm trình bày báo cáo trước hội đồng)</a:t>
            </a:r>
            <a:endParaRPr lang="en-US" sz="2400" dirty="0"/>
          </a:p>
          <a:p>
            <a:pPr lvl="1" algn="just"/>
            <a:endParaRPr lang="en-US" dirty="0" smtClean="0"/>
          </a:p>
          <a:p>
            <a:pPr algn="just"/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2098732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BR" sz="3200" b="1" dirty="0"/>
              <a:t>I. </a:t>
            </a:r>
            <a:r>
              <a:rPr lang="pt-BR" sz="3200" b="1" dirty="0" err="1"/>
              <a:t>Những</a:t>
            </a:r>
            <a:r>
              <a:rPr lang="pt-BR" sz="3200" b="1" dirty="0"/>
              <a:t> </a:t>
            </a:r>
            <a:r>
              <a:rPr lang="pt-BR" sz="3200" b="1" dirty="0" err="1"/>
              <a:t>vấn</a:t>
            </a:r>
            <a:r>
              <a:rPr lang="pt-BR" sz="3200" b="1" dirty="0"/>
              <a:t> </a:t>
            </a:r>
            <a:r>
              <a:rPr lang="pt-BR" sz="3200" b="1" dirty="0" err="1"/>
              <a:t>đề</a:t>
            </a:r>
            <a:r>
              <a:rPr lang="pt-BR" sz="3200" b="1" dirty="0"/>
              <a:t> </a:t>
            </a:r>
            <a:r>
              <a:rPr lang="pt-BR" sz="3200" b="1" dirty="0" err="1" smtClean="0"/>
              <a:t>chung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612648" y="1995054"/>
            <a:ext cx="8153400" cy="4100945"/>
          </a:xfrm>
        </p:spPr>
        <p:txBody>
          <a:bodyPr>
            <a:normAutofit/>
          </a:bodyPr>
          <a:lstStyle/>
          <a:p>
            <a:pPr algn="just"/>
            <a:r>
              <a:rPr lang="pt-BR" sz="2800" dirty="0"/>
              <a:t>Sau khi hoàn </a:t>
            </a:r>
            <a:r>
              <a:rPr lang="pt-BR" sz="2800" dirty="0" smtClean="0"/>
              <a:t>thành khảo sát, tìm hiểu </a:t>
            </a:r>
            <a:r>
              <a:rPr lang="pt-BR" sz="2800" dirty="0"/>
              <a:t>thực địa, </a:t>
            </a:r>
            <a:r>
              <a:rPr lang="pt-BR" sz="2800" dirty="0" smtClean="0"/>
              <a:t>thu thập số liệu sinh </a:t>
            </a:r>
            <a:r>
              <a:rPr lang="pt-BR" sz="2800" dirty="0"/>
              <a:t>viên sẽ viết chuyên </a:t>
            </a:r>
            <a:r>
              <a:rPr lang="pt-BR" sz="2800" dirty="0" smtClean="0"/>
              <a:t>đề</a:t>
            </a:r>
          </a:p>
          <a:p>
            <a:pPr algn="just"/>
            <a:r>
              <a:rPr lang="en-US" sz="2800" dirty="0" smtClean="0"/>
              <a:t> </a:t>
            </a:r>
          </a:p>
          <a:p>
            <a:pPr algn="just"/>
            <a:r>
              <a:rPr lang="en-US" sz="2800" dirty="0" err="1">
                <a:solidFill>
                  <a:srgbClr val="FF0000"/>
                </a:solidFill>
              </a:rPr>
              <a:t>Tên</a:t>
            </a:r>
            <a:r>
              <a:rPr lang="en-US" sz="2800" dirty="0">
                <a:solidFill>
                  <a:srgbClr val="FF0000"/>
                </a:solidFill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</a:rPr>
              <a:t>chuyên</a:t>
            </a:r>
            <a:r>
              <a:rPr lang="en-US" sz="2800" dirty="0" smtClean="0">
                <a:solidFill>
                  <a:srgbClr val="FF0000"/>
                </a:solidFill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</a:rPr>
              <a:t>đề</a:t>
            </a:r>
            <a:r>
              <a:rPr lang="en-US" sz="2800" dirty="0" smtClean="0">
                <a:solidFill>
                  <a:srgbClr val="FF0000"/>
                </a:solidFill>
              </a:rPr>
              <a:t> </a:t>
            </a:r>
            <a:r>
              <a:rPr lang="en-US" sz="2800" dirty="0" err="1">
                <a:solidFill>
                  <a:srgbClr val="FF0000"/>
                </a:solidFill>
              </a:rPr>
              <a:t>nằm</a:t>
            </a:r>
            <a:r>
              <a:rPr lang="en-US" sz="2800" dirty="0">
                <a:solidFill>
                  <a:srgbClr val="FF0000"/>
                </a:solidFill>
              </a:rPr>
              <a:t> </a:t>
            </a:r>
            <a:r>
              <a:rPr lang="en-US" sz="2800" dirty="0" err="1">
                <a:solidFill>
                  <a:srgbClr val="FF0000"/>
                </a:solidFill>
              </a:rPr>
              <a:t>trong</a:t>
            </a:r>
            <a:r>
              <a:rPr lang="en-US" sz="2800" dirty="0">
                <a:solidFill>
                  <a:srgbClr val="FF0000"/>
                </a:solidFill>
              </a:rPr>
              <a:t> </a:t>
            </a:r>
            <a:r>
              <a:rPr lang="en-US" sz="2800" dirty="0" err="1">
                <a:solidFill>
                  <a:srgbClr val="FF0000"/>
                </a:solidFill>
              </a:rPr>
              <a:t>danh</a:t>
            </a:r>
            <a:r>
              <a:rPr lang="en-US" sz="2800" dirty="0">
                <a:solidFill>
                  <a:srgbClr val="FF0000"/>
                </a:solidFill>
              </a:rPr>
              <a:t> </a:t>
            </a:r>
            <a:r>
              <a:rPr lang="en-US" sz="2800" dirty="0" err="1">
                <a:solidFill>
                  <a:srgbClr val="FF0000"/>
                </a:solidFill>
              </a:rPr>
              <a:t>mục</a:t>
            </a:r>
            <a:r>
              <a:rPr lang="en-US" sz="2800" dirty="0">
                <a:solidFill>
                  <a:srgbClr val="FF0000"/>
                </a:solidFill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</a:rPr>
              <a:t>chuyên</a:t>
            </a:r>
            <a:r>
              <a:rPr lang="en-US" sz="2800" dirty="0" smtClean="0">
                <a:solidFill>
                  <a:srgbClr val="FF0000"/>
                </a:solidFill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</a:rPr>
              <a:t>đề</a:t>
            </a:r>
            <a:r>
              <a:rPr lang="en-US" sz="2800" dirty="0" smtClean="0">
                <a:solidFill>
                  <a:srgbClr val="FF0000"/>
                </a:solidFill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</a:rPr>
              <a:t>được</a:t>
            </a:r>
            <a:r>
              <a:rPr lang="en-US" sz="2800" dirty="0" smtClean="0">
                <a:solidFill>
                  <a:srgbClr val="FF0000"/>
                </a:solidFill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</a:rPr>
              <a:t>thông</a:t>
            </a:r>
            <a:r>
              <a:rPr lang="en-US" sz="2800" dirty="0" smtClean="0">
                <a:solidFill>
                  <a:srgbClr val="FF0000"/>
                </a:solidFill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</a:rPr>
              <a:t>báo</a:t>
            </a:r>
            <a:r>
              <a:rPr lang="en-US" sz="2800" dirty="0" smtClean="0">
                <a:solidFill>
                  <a:srgbClr val="FF0000"/>
                </a:solidFill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</a:rPr>
              <a:t>theo</a:t>
            </a:r>
            <a:r>
              <a:rPr lang="en-US" sz="2800" dirty="0" smtClean="0">
                <a:solidFill>
                  <a:srgbClr val="FF0000"/>
                </a:solidFill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</a:rPr>
              <a:t>các</a:t>
            </a:r>
            <a:r>
              <a:rPr lang="en-US" sz="2800" dirty="0" smtClean="0">
                <a:solidFill>
                  <a:srgbClr val="FF0000"/>
                </a:solidFill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</a:rPr>
              <a:t>ngành</a:t>
            </a:r>
            <a:r>
              <a:rPr lang="en-US" sz="2800" dirty="0" smtClean="0">
                <a:solidFill>
                  <a:srgbClr val="FF0000"/>
                </a:solidFill>
              </a:rPr>
              <a:t> SV </a:t>
            </a:r>
            <a:r>
              <a:rPr lang="en-US" sz="2800" dirty="0" err="1" smtClean="0">
                <a:solidFill>
                  <a:srgbClr val="FF0000"/>
                </a:solidFill>
              </a:rPr>
              <a:t>đi</a:t>
            </a:r>
            <a:r>
              <a:rPr lang="en-US" sz="2800" dirty="0" smtClean="0">
                <a:solidFill>
                  <a:srgbClr val="FF0000"/>
                </a:solidFill>
              </a:rPr>
              <a:t> THNN </a:t>
            </a:r>
          </a:p>
          <a:p>
            <a:pPr algn="just"/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42585319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BR" sz="3200" b="1" dirty="0"/>
              <a:t>II. </a:t>
            </a:r>
            <a:r>
              <a:rPr lang="pt-BR" sz="3200" b="1" dirty="0" err="1"/>
              <a:t>Hình</a:t>
            </a:r>
            <a:r>
              <a:rPr lang="pt-BR" sz="3200" b="1" dirty="0"/>
              <a:t> </a:t>
            </a:r>
            <a:r>
              <a:rPr lang="pt-BR" sz="3200" b="1" dirty="0" err="1"/>
              <a:t>thức</a:t>
            </a:r>
            <a:r>
              <a:rPr lang="pt-BR" sz="3200" b="1" dirty="0"/>
              <a:t> </a:t>
            </a:r>
            <a:r>
              <a:rPr lang="pt-BR" sz="3200" b="1" dirty="0" err="1"/>
              <a:t>và</a:t>
            </a:r>
            <a:r>
              <a:rPr lang="pt-BR" sz="3200" b="1" dirty="0"/>
              <a:t> </a:t>
            </a:r>
            <a:r>
              <a:rPr lang="pt-BR" sz="3200" b="1" dirty="0" err="1"/>
              <a:t>Nội</a:t>
            </a:r>
            <a:r>
              <a:rPr lang="pt-BR" sz="3200" b="1" dirty="0"/>
              <a:t> </a:t>
            </a:r>
            <a:r>
              <a:rPr lang="pt-BR" sz="3200" b="1" dirty="0" err="1" smtClean="0"/>
              <a:t>dung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lvl="0"/>
            <a:r>
              <a:rPr lang="pt-BR" sz="2800" dirty="0"/>
              <a:t>Số </a:t>
            </a:r>
            <a:r>
              <a:rPr lang="pt-BR" sz="2800" dirty="0" smtClean="0"/>
              <a:t>trang từ 20 đến </a:t>
            </a:r>
            <a:r>
              <a:rPr lang="pt-BR" sz="2800" dirty="0" smtClean="0">
                <a:solidFill>
                  <a:srgbClr val="FF0000"/>
                </a:solidFill>
              </a:rPr>
              <a:t>không </a:t>
            </a:r>
            <a:r>
              <a:rPr lang="pt-BR" sz="2800" dirty="0">
                <a:solidFill>
                  <a:srgbClr val="FF0000"/>
                </a:solidFill>
              </a:rPr>
              <a:t>quá 30 trang A4 </a:t>
            </a:r>
            <a:endParaRPr lang="pt-BR" sz="2800" dirty="0" smtClean="0">
              <a:solidFill>
                <a:srgbClr val="FF0000"/>
              </a:solidFill>
            </a:endParaRPr>
          </a:p>
          <a:p>
            <a:pPr marL="0" lvl="0" indent="0">
              <a:buNone/>
            </a:pPr>
            <a:r>
              <a:rPr lang="pt-BR" sz="2800" dirty="0" smtClean="0">
                <a:solidFill>
                  <a:srgbClr val="0000FF"/>
                </a:solidFill>
              </a:rPr>
              <a:t>(</a:t>
            </a:r>
            <a:r>
              <a:rPr lang="pt-BR" sz="2800" dirty="0" err="1">
                <a:solidFill>
                  <a:srgbClr val="0000FF"/>
                </a:solidFill>
              </a:rPr>
              <a:t>Từ</a:t>
            </a:r>
            <a:r>
              <a:rPr lang="pt-BR" sz="2800" dirty="0">
                <a:solidFill>
                  <a:srgbClr val="0000FF"/>
                </a:solidFill>
              </a:rPr>
              <a:t> </a:t>
            </a:r>
            <a:r>
              <a:rPr lang="pt-BR" sz="2800" dirty="0" err="1">
                <a:solidFill>
                  <a:srgbClr val="0000FF"/>
                </a:solidFill>
              </a:rPr>
              <a:t>phần</a:t>
            </a:r>
            <a:r>
              <a:rPr lang="pt-BR" sz="2800" dirty="0">
                <a:solidFill>
                  <a:srgbClr val="0000FF"/>
                </a:solidFill>
              </a:rPr>
              <a:t> </a:t>
            </a:r>
            <a:r>
              <a:rPr lang="pt-BR" sz="2800" dirty="0" err="1">
                <a:solidFill>
                  <a:srgbClr val="0000FF"/>
                </a:solidFill>
              </a:rPr>
              <a:t>Mở</a:t>
            </a:r>
            <a:r>
              <a:rPr lang="pt-BR" sz="2800" dirty="0">
                <a:solidFill>
                  <a:srgbClr val="0000FF"/>
                </a:solidFill>
              </a:rPr>
              <a:t> </a:t>
            </a:r>
            <a:r>
              <a:rPr lang="pt-BR" sz="2800" dirty="0" err="1">
                <a:solidFill>
                  <a:srgbClr val="0000FF"/>
                </a:solidFill>
              </a:rPr>
              <a:t>đầu</a:t>
            </a:r>
            <a:r>
              <a:rPr lang="pt-BR" sz="2800" dirty="0">
                <a:solidFill>
                  <a:srgbClr val="0000FF"/>
                </a:solidFill>
              </a:rPr>
              <a:t> </a:t>
            </a:r>
            <a:r>
              <a:rPr lang="pt-BR" sz="2800" dirty="0" err="1">
                <a:solidFill>
                  <a:srgbClr val="0000FF"/>
                </a:solidFill>
              </a:rPr>
              <a:t>đến</a:t>
            </a:r>
            <a:r>
              <a:rPr lang="pt-BR" sz="2800" dirty="0">
                <a:solidFill>
                  <a:srgbClr val="0000FF"/>
                </a:solidFill>
              </a:rPr>
              <a:t> </a:t>
            </a:r>
            <a:r>
              <a:rPr lang="pt-BR" sz="2800" dirty="0" err="1">
                <a:solidFill>
                  <a:srgbClr val="0000FF"/>
                </a:solidFill>
              </a:rPr>
              <a:t>hết</a:t>
            </a:r>
            <a:r>
              <a:rPr lang="pt-BR" sz="2800" dirty="0">
                <a:solidFill>
                  <a:srgbClr val="0000FF"/>
                </a:solidFill>
              </a:rPr>
              <a:t> </a:t>
            </a:r>
            <a:r>
              <a:rPr lang="pt-BR" sz="2800" dirty="0" err="1">
                <a:solidFill>
                  <a:srgbClr val="0000FF"/>
                </a:solidFill>
              </a:rPr>
              <a:t>phần</a:t>
            </a:r>
            <a:r>
              <a:rPr lang="pt-BR" sz="2800" dirty="0">
                <a:solidFill>
                  <a:srgbClr val="0000FF"/>
                </a:solidFill>
              </a:rPr>
              <a:t> </a:t>
            </a:r>
            <a:r>
              <a:rPr lang="pt-BR" sz="2800" dirty="0" err="1">
                <a:solidFill>
                  <a:srgbClr val="0000FF"/>
                </a:solidFill>
              </a:rPr>
              <a:t>Kết</a:t>
            </a:r>
            <a:r>
              <a:rPr lang="pt-BR" sz="2800" dirty="0">
                <a:solidFill>
                  <a:srgbClr val="0000FF"/>
                </a:solidFill>
              </a:rPr>
              <a:t> </a:t>
            </a:r>
            <a:r>
              <a:rPr lang="pt-BR" sz="2800" dirty="0" err="1">
                <a:solidFill>
                  <a:srgbClr val="0000FF"/>
                </a:solidFill>
              </a:rPr>
              <a:t>luận</a:t>
            </a:r>
            <a:r>
              <a:rPr lang="pt-BR" sz="2800" dirty="0">
                <a:solidFill>
                  <a:srgbClr val="0000FF"/>
                </a:solidFill>
              </a:rPr>
              <a:t>) </a:t>
            </a:r>
            <a:endParaRPr lang="pt-BR" sz="2800" dirty="0" smtClean="0">
              <a:solidFill>
                <a:srgbClr val="0000FF"/>
              </a:solidFill>
            </a:endParaRPr>
          </a:p>
          <a:p>
            <a:pPr lvl="0"/>
            <a:r>
              <a:rPr lang="pt-BR" sz="2800" dirty="0" err="1"/>
              <a:t>Căn</a:t>
            </a:r>
            <a:r>
              <a:rPr lang="pt-BR" sz="2800" dirty="0"/>
              <a:t> </a:t>
            </a:r>
            <a:r>
              <a:rPr lang="pt-BR" sz="2800" dirty="0" err="1"/>
              <a:t>chỉnh</a:t>
            </a:r>
            <a:r>
              <a:rPr lang="pt-BR" sz="2800" dirty="0"/>
              <a:t> </a:t>
            </a:r>
            <a:r>
              <a:rPr lang="pt-BR" sz="2800" dirty="0" err="1" smtClean="0"/>
              <a:t>lề</a:t>
            </a:r>
            <a:endParaRPr lang="pt-BR" sz="2800" dirty="0" smtClean="0"/>
          </a:p>
          <a:p>
            <a:pPr lvl="1"/>
            <a:r>
              <a:rPr lang="en-US" dirty="0" err="1"/>
              <a:t>Lề</a:t>
            </a:r>
            <a:r>
              <a:rPr lang="en-US" dirty="0"/>
              <a:t> </a:t>
            </a:r>
            <a:r>
              <a:rPr lang="en-US" dirty="0" err="1" smtClean="0"/>
              <a:t>trái</a:t>
            </a:r>
            <a:r>
              <a:rPr lang="en-US" dirty="0" smtClean="0"/>
              <a:t>: </a:t>
            </a:r>
            <a:r>
              <a:rPr lang="en-US" dirty="0"/>
              <a:t>3,5 cm ≈ 1,4 inches</a:t>
            </a:r>
          </a:p>
          <a:p>
            <a:pPr lvl="1"/>
            <a:r>
              <a:rPr lang="en-US" dirty="0" err="1"/>
              <a:t>Lề</a:t>
            </a:r>
            <a:r>
              <a:rPr lang="en-US" dirty="0"/>
              <a:t> </a:t>
            </a:r>
            <a:r>
              <a:rPr lang="en-US" dirty="0" err="1" smtClean="0"/>
              <a:t>phải</a:t>
            </a:r>
            <a:r>
              <a:rPr lang="en-US" dirty="0" smtClean="0"/>
              <a:t>: </a:t>
            </a:r>
            <a:r>
              <a:rPr lang="en-US" dirty="0"/>
              <a:t>2 cm ≈ 0,8 inches</a:t>
            </a:r>
          </a:p>
          <a:p>
            <a:pPr lvl="1"/>
            <a:r>
              <a:rPr lang="en-US" dirty="0" err="1"/>
              <a:t>Lề</a:t>
            </a:r>
            <a:r>
              <a:rPr lang="en-US" dirty="0"/>
              <a:t> </a:t>
            </a:r>
            <a:r>
              <a:rPr lang="en-US" dirty="0" err="1" smtClean="0"/>
              <a:t>trên</a:t>
            </a:r>
            <a:r>
              <a:rPr lang="en-US" dirty="0" smtClean="0"/>
              <a:t>: </a:t>
            </a:r>
            <a:r>
              <a:rPr lang="en-US" dirty="0"/>
              <a:t>2,5 cm ≈ 1 inches</a:t>
            </a:r>
          </a:p>
          <a:p>
            <a:pPr lvl="1"/>
            <a:r>
              <a:rPr lang="en-US" dirty="0" err="1"/>
              <a:t>Lề</a:t>
            </a:r>
            <a:r>
              <a:rPr lang="en-US" dirty="0"/>
              <a:t> </a:t>
            </a:r>
            <a:r>
              <a:rPr lang="en-US" dirty="0" err="1" smtClean="0"/>
              <a:t>dưới</a:t>
            </a:r>
            <a:r>
              <a:rPr lang="en-US" dirty="0" smtClean="0"/>
              <a:t>: 2 </a:t>
            </a:r>
            <a:r>
              <a:rPr lang="en-US" dirty="0"/>
              <a:t>cm ≈ 1,2 inches</a:t>
            </a:r>
          </a:p>
          <a:p>
            <a:pPr lvl="1"/>
            <a:endParaRPr lang="pt-BR" dirty="0"/>
          </a:p>
          <a:p>
            <a:pPr lvl="0"/>
            <a:endParaRPr lang="en-US" sz="2800" dirty="0"/>
          </a:p>
          <a:p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1461820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b="1" dirty="0" err="1" smtClean="0"/>
              <a:t>Các</a:t>
            </a:r>
            <a:r>
              <a:rPr lang="en-US" sz="3200" b="1" dirty="0" smtClean="0"/>
              <a:t> </a:t>
            </a:r>
            <a:r>
              <a:rPr lang="en-US" sz="3200" b="1" dirty="0" err="1" smtClean="0"/>
              <a:t>phần</a:t>
            </a:r>
            <a:r>
              <a:rPr lang="en-US" sz="3200" b="1" dirty="0" smtClean="0"/>
              <a:t> </a:t>
            </a:r>
            <a:r>
              <a:rPr lang="en-US" sz="3200" b="1" dirty="0" err="1" smtClean="0"/>
              <a:t>của</a:t>
            </a:r>
            <a:r>
              <a:rPr lang="en-US" sz="3200" b="1" dirty="0" smtClean="0"/>
              <a:t> </a:t>
            </a:r>
            <a:r>
              <a:rPr lang="en-US" sz="3200" b="1" dirty="0" err="1" smtClean="0"/>
              <a:t>chuyên</a:t>
            </a:r>
            <a:r>
              <a:rPr lang="en-US" sz="3200" b="1" dirty="0" smtClean="0"/>
              <a:t> </a:t>
            </a:r>
            <a:r>
              <a:rPr lang="en-US" sz="3200" b="1" dirty="0" err="1" smtClean="0"/>
              <a:t>đề</a:t>
            </a:r>
            <a:endParaRPr lang="en-US" sz="3200" b="1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888414"/>
          </a:xfrm>
        </p:spPr>
        <p:txBody>
          <a:bodyPr>
            <a:normAutofit/>
          </a:bodyPr>
          <a:lstStyle/>
          <a:p>
            <a:r>
              <a:rPr lang="pt-BR" sz="2800" dirty="0" err="1"/>
              <a:t>Trang</a:t>
            </a:r>
            <a:r>
              <a:rPr lang="pt-BR" sz="2800" dirty="0"/>
              <a:t> </a:t>
            </a:r>
            <a:r>
              <a:rPr lang="pt-BR" sz="2800" dirty="0" err="1"/>
              <a:t>bìa</a:t>
            </a:r>
            <a:r>
              <a:rPr lang="en-US" sz="2800" dirty="0"/>
              <a:t> </a:t>
            </a:r>
            <a:endParaRPr lang="en-US" sz="2800" dirty="0" smtClean="0"/>
          </a:p>
          <a:p>
            <a:r>
              <a:rPr lang="en-US" sz="2800" dirty="0" err="1"/>
              <a:t>Mục</a:t>
            </a:r>
            <a:r>
              <a:rPr lang="en-US" sz="2800" dirty="0"/>
              <a:t> </a:t>
            </a:r>
            <a:r>
              <a:rPr lang="en-US" sz="2800" dirty="0" err="1"/>
              <a:t>lục</a:t>
            </a:r>
            <a:r>
              <a:rPr lang="en-US" sz="2800" dirty="0"/>
              <a:t> </a:t>
            </a:r>
            <a:endParaRPr lang="en-US" sz="2800" dirty="0" smtClean="0"/>
          </a:p>
          <a:p>
            <a:r>
              <a:rPr lang="en-US" sz="2800" dirty="0" err="1"/>
              <a:t>Danh</a:t>
            </a:r>
            <a:r>
              <a:rPr lang="en-US" sz="2800" dirty="0"/>
              <a:t> </a:t>
            </a:r>
            <a:r>
              <a:rPr lang="en-US" sz="2800" dirty="0" err="1"/>
              <a:t>mục</a:t>
            </a:r>
            <a:r>
              <a:rPr lang="en-US" sz="2800" dirty="0"/>
              <a:t> </a:t>
            </a:r>
            <a:r>
              <a:rPr lang="en-US" sz="2800" dirty="0" err="1"/>
              <a:t>các</a:t>
            </a:r>
            <a:r>
              <a:rPr lang="en-US" sz="2800" dirty="0"/>
              <a:t> </a:t>
            </a:r>
            <a:r>
              <a:rPr lang="en-US" sz="2800" dirty="0" err="1"/>
              <a:t>bảng</a:t>
            </a:r>
            <a:r>
              <a:rPr lang="en-US" sz="2800" dirty="0"/>
              <a:t>, </a:t>
            </a:r>
            <a:r>
              <a:rPr lang="en-US" sz="2800" dirty="0" err="1"/>
              <a:t>hình</a:t>
            </a:r>
            <a:r>
              <a:rPr lang="en-US" sz="2800" dirty="0"/>
              <a:t> </a:t>
            </a:r>
            <a:r>
              <a:rPr lang="en-US" sz="2800" dirty="0" err="1"/>
              <a:t>vẽ</a:t>
            </a:r>
            <a:r>
              <a:rPr lang="en-US" sz="2800" dirty="0"/>
              <a:t>, </a:t>
            </a:r>
            <a:r>
              <a:rPr lang="en-US" sz="2800" dirty="0" err="1"/>
              <a:t>đồ</a:t>
            </a:r>
            <a:r>
              <a:rPr lang="en-US" sz="2800" dirty="0"/>
              <a:t> </a:t>
            </a:r>
            <a:r>
              <a:rPr lang="en-US" sz="2800" dirty="0" err="1"/>
              <a:t>thị</a:t>
            </a:r>
            <a:r>
              <a:rPr lang="en-US" sz="2800" dirty="0"/>
              <a:t>, </a:t>
            </a:r>
            <a:r>
              <a:rPr lang="en-US" sz="2800" dirty="0" err="1"/>
              <a:t>sơ</a:t>
            </a:r>
            <a:r>
              <a:rPr lang="en-US" sz="2800" dirty="0"/>
              <a:t> </a:t>
            </a:r>
            <a:r>
              <a:rPr lang="en-US" sz="2800" dirty="0" err="1" smtClean="0"/>
              <a:t>đồ</a:t>
            </a:r>
            <a:endParaRPr lang="en-US" sz="2800" dirty="0" smtClean="0"/>
          </a:p>
          <a:p>
            <a:r>
              <a:rPr lang="en-US" sz="2800" dirty="0" err="1"/>
              <a:t>Danh</a:t>
            </a:r>
            <a:r>
              <a:rPr lang="en-US" sz="2800" dirty="0"/>
              <a:t> </a:t>
            </a:r>
            <a:r>
              <a:rPr lang="en-US" sz="2800" dirty="0" err="1"/>
              <a:t>mục</a:t>
            </a:r>
            <a:r>
              <a:rPr lang="en-US" sz="2800" dirty="0"/>
              <a:t> </a:t>
            </a:r>
            <a:r>
              <a:rPr lang="en-US" sz="2800" dirty="0" err="1"/>
              <a:t>các</a:t>
            </a:r>
            <a:r>
              <a:rPr lang="en-US" sz="2800" dirty="0"/>
              <a:t> </a:t>
            </a:r>
            <a:r>
              <a:rPr lang="en-US" sz="2800" dirty="0" err="1"/>
              <a:t>từ</a:t>
            </a:r>
            <a:r>
              <a:rPr lang="en-US" sz="2800" dirty="0"/>
              <a:t> </a:t>
            </a:r>
            <a:r>
              <a:rPr lang="en-US" sz="2800" dirty="0" err="1"/>
              <a:t>viết</a:t>
            </a:r>
            <a:r>
              <a:rPr lang="en-US" sz="2800" dirty="0"/>
              <a:t> </a:t>
            </a:r>
            <a:r>
              <a:rPr lang="en-US" sz="2800" dirty="0" err="1"/>
              <a:t>tắt</a:t>
            </a:r>
            <a:r>
              <a:rPr lang="en-US" sz="2800" dirty="0"/>
              <a:t> </a:t>
            </a:r>
            <a:r>
              <a:rPr lang="en-US" sz="2800" dirty="0" smtClean="0"/>
              <a:t> </a:t>
            </a:r>
          </a:p>
          <a:p>
            <a:r>
              <a:rPr lang="en-US" sz="2800" dirty="0" err="1"/>
              <a:t>Nội</a:t>
            </a:r>
            <a:r>
              <a:rPr lang="en-US" sz="2800" dirty="0"/>
              <a:t> dung </a:t>
            </a:r>
            <a:r>
              <a:rPr lang="en-US" sz="2800" dirty="0" err="1"/>
              <a:t>chính</a:t>
            </a:r>
            <a:r>
              <a:rPr lang="en-US" sz="2800" dirty="0"/>
              <a:t> </a:t>
            </a:r>
            <a:r>
              <a:rPr lang="en-US" sz="2800" dirty="0" err="1"/>
              <a:t>của</a:t>
            </a:r>
            <a:r>
              <a:rPr lang="en-US" sz="2800" dirty="0"/>
              <a:t> </a:t>
            </a:r>
            <a:r>
              <a:rPr lang="en-US" sz="2800" dirty="0" err="1"/>
              <a:t>chuyên</a:t>
            </a:r>
            <a:r>
              <a:rPr lang="en-US" sz="2800" dirty="0"/>
              <a:t> </a:t>
            </a:r>
            <a:r>
              <a:rPr lang="en-US" sz="2800" dirty="0" err="1" smtClean="0"/>
              <a:t>đề</a:t>
            </a:r>
            <a:r>
              <a:rPr lang="en-US" sz="2800" dirty="0" smtClean="0"/>
              <a:t> (3 </a:t>
            </a:r>
            <a:r>
              <a:rPr lang="en-US" sz="2800" dirty="0" err="1" smtClean="0"/>
              <a:t>phần</a:t>
            </a:r>
            <a:r>
              <a:rPr lang="en-US" sz="2800" dirty="0" smtClean="0"/>
              <a:t>) </a:t>
            </a:r>
          </a:p>
          <a:p>
            <a:pPr lvl="0"/>
            <a:r>
              <a:rPr lang="en-US" sz="2800" dirty="0" err="1"/>
              <a:t>Tài</a:t>
            </a:r>
            <a:r>
              <a:rPr lang="en-US" sz="2800" dirty="0"/>
              <a:t> </a:t>
            </a:r>
            <a:r>
              <a:rPr lang="en-US" sz="2800" dirty="0" err="1"/>
              <a:t>liệu</a:t>
            </a:r>
            <a:r>
              <a:rPr lang="en-US" sz="2800" dirty="0"/>
              <a:t> </a:t>
            </a:r>
            <a:r>
              <a:rPr lang="en-US" sz="2800" dirty="0" err="1"/>
              <a:t>tham</a:t>
            </a:r>
            <a:r>
              <a:rPr lang="en-US" sz="2800" dirty="0"/>
              <a:t> </a:t>
            </a:r>
            <a:r>
              <a:rPr lang="en-US" sz="2800" dirty="0" err="1"/>
              <a:t>khảo</a:t>
            </a:r>
            <a:r>
              <a:rPr lang="en-US" sz="2800" dirty="0"/>
              <a:t> </a:t>
            </a:r>
            <a:endParaRPr lang="en-US" sz="2800" dirty="0" smtClean="0"/>
          </a:p>
          <a:p>
            <a:pPr lvl="0"/>
            <a:r>
              <a:rPr lang="en-US" sz="2800" dirty="0" err="1"/>
              <a:t>Phụ</a:t>
            </a:r>
            <a:r>
              <a:rPr lang="en-US" sz="2800" dirty="0"/>
              <a:t> </a:t>
            </a:r>
            <a:r>
              <a:rPr lang="en-US" sz="2800" dirty="0" err="1"/>
              <a:t>lục</a:t>
            </a:r>
            <a:r>
              <a:rPr lang="en-US" sz="2800" dirty="0"/>
              <a:t> (</a:t>
            </a:r>
            <a:r>
              <a:rPr lang="en-US" sz="2800" dirty="0" err="1"/>
              <a:t>nếu</a:t>
            </a:r>
            <a:r>
              <a:rPr lang="en-US" sz="2800" dirty="0"/>
              <a:t> </a:t>
            </a:r>
            <a:r>
              <a:rPr lang="en-US" sz="2800" dirty="0" err="1"/>
              <a:t>có</a:t>
            </a:r>
            <a:r>
              <a:rPr lang="en-US" sz="2800" dirty="0"/>
              <a:t>) </a:t>
            </a:r>
            <a:endParaRPr lang="en-US" sz="2800" dirty="0" smtClean="0"/>
          </a:p>
          <a:p>
            <a:r>
              <a:rPr lang="en-US" sz="2800" dirty="0" err="1"/>
              <a:t>Xác</a:t>
            </a:r>
            <a:r>
              <a:rPr lang="en-US" sz="2800" dirty="0"/>
              <a:t> </a:t>
            </a:r>
            <a:r>
              <a:rPr lang="en-US" sz="2800" dirty="0" err="1"/>
              <a:t>nhận</a:t>
            </a:r>
            <a:r>
              <a:rPr lang="en-US" sz="2800" dirty="0"/>
              <a:t>/</a:t>
            </a:r>
            <a:r>
              <a:rPr lang="en-US" sz="2800" dirty="0" err="1"/>
              <a:t>Nhận</a:t>
            </a:r>
            <a:r>
              <a:rPr lang="en-US" sz="2800" dirty="0"/>
              <a:t> </a:t>
            </a:r>
            <a:r>
              <a:rPr lang="en-US" sz="2800" dirty="0" err="1"/>
              <a:t>xét</a:t>
            </a:r>
            <a:r>
              <a:rPr lang="en-US" sz="2800" dirty="0"/>
              <a:t> </a:t>
            </a:r>
            <a:r>
              <a:rPr lang="en-US" sz="2800" dirty="0" err="1"/>
              <a:t>có</a:t>
            </a:r>
            <a:r>
              <a:rPr lang="en-US" sz="2800" dirty="0"/>
              <a:t> </a:t>
            </a:r>
            <a:r>
              <a:rPr lang="en-US" sz="2800" dirty="0" err="1"/>
              <a:t>dấu</a:t>
            </a:r>
            <a:r>
              <a:rPr lang="en-US" sz="2800" dirty="0"/>
              <a:t> </a:t>
            </a:r>
            <a:r>
              <a:rPr lang="en-US" sz="2800" dirty="0" err="1"/>
              <a:t>của</a:t>
            </a:r>
            <a:r>
              <a:rPr lang="en-US" sz="2800" dirty="0"/>
              <a:t> </a:t>
            </a:r>
            <a:r>
              <a:rPr lang="en-US" sz="2800" dirty="0" err="1"/>
              <a:t>địa</a:t>
            </a:r>
            <a:r>
              <a:rPr lang="en-US" sz="2800" dirty="0"/>
              <a:t> </a:t>
            </a:r>
            <a:r>
              <a:rPr lang="en-US" sz="2800" dirty="0" err="1"/>
              <a:t>phương</a:t>
            </a:r>
            <a:r>
              <a:rPr lang="en-US" sz="2800" dirty="0"/>
              <a:t>/</a:t>
            </a:r>
            <a:r>
              <a:rPr lang="en-US" sz="2800" dirty="0" err="1"/>
              <a:t>doanh</a:t>
            </a:r>
            <a:r>
              <a:rPr lang="en-US" sz="2800" dirty="0"/>
              <a:t> </a:t>
            </a:r>
            <a:r>
              <a:rPr lang="en-US" sz="2800" dirty="0" err="1"/>
              <a:t>nghiệp</a:t>
            </a:r>
            <a:r>
              <a:rPr lang="en-US" sz="2800" dirty="0"/>
              <a:t> </a:t>
            </a:r>
            <a:r>
              <a:rPr lang="en-US" sz="2800" dirty="0" err="1"/>
              <a:t>thực</a:t>
            </a:r>
            <a:r>
              <a:rPr lang="en-US" sz="2800" dirty="0"/>
              <a:t> </a:t>
            </a:r>
            <a:r>
              <a:rPr lang="en-US" sz="2800" dirty="0" err="1"/>
              <a:t>tập</a:t>
            </a:r>
            <a:r>
              <a:rPr lang="en-US" sz="2800" dirty="0"/>
              <a:t> </a:t>
            </a:r>
          </a:p>
          <a:p>
            <a:pPr lvl="0"/>
            <a:endParaRPr lang="en-US" sz="2800" dirty="0"/>
          </a:p>
          <a:p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9225100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b="1" dirty="0" err="1"/>
              <a:t>Nội</a:t>
            </a:r>
            <a:r>
              <a:rPr lang="en-US" sz="3200" b="1" dirty="0"/>
              <a:t> dung </a:t>
            </a:r>
            <a:r>
              <a:rPr lang="en-US" sz="3200" b="1" dirty="0" err="1"/>
              <a:t>chính</a:t>
            </a:r>
            <a:r>
              <a:rPr lang="en-US" sz="3200" b="1" dirty="0"/>
              <a:t> </a:t>
            </a:r>
            <a:r>
              <a:rPr lang="en-US" sz="3200" b="1" dirty="0" err="1"/>
              <a:t>của</a:t>
            </a:r>
            <a:r>
              <a:rPr lang="en-US" sz="3200" b="1" dirty="0"/>
              <a:t> </a:t>
            </a:r>
            <a:r>
              <a:rPr lang="en-US" sz="3200" b="1" dirty="0" err="1"/>
              <a:t>chuyên</a:t>
            </a:r>
            <a:r>
              <a:rPr lang="en-US" sz="3200" b="1" dirty="0"/>
              <a:t> </a:t>
            </a:r>
            <a:r>
              <a:rPr lang="en-US" sz="3200" b="1" dirty="0" err="1"/>
              <a:t>đề</a:t>
            </a:r>
            <a:r>
              <a:rPr lang="en-US" sz="3200" b="1" dirty="0"/>
              <a:t>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364628" y="1600200"/>
            <a:ext cx="8401420" cy="488841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800" b="1" dirty="0">
                <a:solidFill>
                  <a:srgbClr val="FF0000"/>
                </a:solidFill>
              </a:rPr>
              <a:t>PHẦN I: MỞ </a:t>
            </a:r>
            <a:r>
              <a:rPr lang="en-US" sz="2800" b="1" dirty="0" smtClean="0">
                <a:solidFill>
                  <a:srgbClr val="FF0000"/>
                </a:solidFill>
              </a:rPr>
              <a:t>ĐẦU</a:t>
            </a:r>
          </a:p>
          <a:p>
            <a:pPr marL="0" indent="0">
              <a:buNone/>
            </a:pPr>
            <a:endParaRPr lang="en-US" sz="2800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sz="2800" dirty="0" smtClean="0"/>
              <a:t>1.1	</a:t>
            </a:r>
            <a:r>
              <a:rPr lang="en-US" sz="2800" dirty="0" err="1" smtClean="0"/>
              <a:t>Tính</a:t>
            </a:r>
            <a:r>
              <a:rPr lang="en-US" sz="2800" dirty="0" smtClean="0"/>
              <a:t> </a:t>
            </a:r>
            <a:r>
              <a:rPr lang="en-US" sz="2800" dirty="0" err="1"/>
              <a:t>cấp</a:t>
            </a:r>
            <a:r>
              <a:rPr lang="en-US" sz="2800" dirty="0"/>
              <a:t> </a:t>
            </a:r>
            <a:r>
              <a:rPr lang="en-US" sz="2800" dirty="0" err="1"/>
              <a:t>thiết</a:t>
            </a:r>
            <a:r>
              <a:rPr lang="en-US" sz="2800" dirty="0"/>
              <a:t> </a:t>
            </a:r>
            <a:r>
              <a:rPr lang="en-US" sz="2800" dirty="0" err="1"/>
              <a:t>của</a:t>
            </a:r>
            <a:r>
              <a:rPr lang="en-US" sz="2800" dirty="0"/>
              <a:t> </a:t>
            </a:r>
            <a:r>
              <a:rPr lang="en-US" sz="2800" dirty="0" err="1"/>
              <a:t>vấn</a:t>
            </a:r>
            <a:r>
              <a:rPr lang="en-US" sz="2800" dirty="0"/>
              <a:t> </a:t>
            </a:r>
            <a:r>
              <a:rPr lang="en-US" sz="2800" dirty="0" err="1"/>
              <a:t>đề</a:t>
            </a:r>
            <a:r>
              <a:rPr lang="en-US" sz="2800" dirty="0"/>
              <a:t> </a:t>
            </a:r>
            <a:r>
              <a:rPr lang="en-US" sz="2800" dirty="0" err="1"/>
              <a:t>nghiên</a:t>
            </a:r>
            <a:r>
              <a:rPr lang="en-US" sz="2800" dirty="0"/>
              <a:t> </a:t>
            </a:r>
            <a:r>
              <a:rPr lang="en-US" sz="2800" dirty="0" err="1"/>
              <a:t>cứu</a:t>
            </a:r>
            <a:r>
              <a:rPr lang="en-US" sz="2800" dirty="0"/>
              <a:t> </a:t>
            </a:r>
          </a:p>
          <a:p>
            <a:pPr marL="0" indent="0">
              <a:buNone/>
            </a:pPr>
            <a:r>
              <a:rPr lang="en-US" sz="2800" dirty="0" smtClean="0"/>
              <a:t>1.2	</a:t>
            </a:r>
            <a:r>
              <a:rPr lang="en-US" sz="2800" dirty="0" err="1" smtClean="0"/>
              <a:t>Mục</a:t>
            </a:r>
            <a:r>
              <a:rPr lang="en-US" sz="2800" dirty="0" smtClean="0"/>
              <a:t> </a:t>
            </a:r>
            <a:r>
              <a:rPr lang="en-US" sz="2800" dirty="0" err="1"/>
              <a:t>tiêu</a:t>
            </a:r>
            <a:r>
              <a:rPr lang="en-US" sz="2800" dirty="0"/>
              <a:t> </a:t>
            </a:r>
            <a:r>
              <a:rPr lang="en-US" sz="2800" dirty="0" err="1"/>
              <a:t>nghiên</a:t>
            </a:r>
            <a:r>
              <a:rPr lang="en-US" sz="2800" dirty="0"/>
              <a:t> </a:t>
            </a:r>
            <a:r>
              <a:rPr lang="en-US" sz="2800" dirty="0" err="1"/>
              <a:t>cứu</a:t>
            </a:r>
            <a:endParaRPr lang="en-US" sz="2800" dirty="0"/>
          </a:p>
          <a:p>
            <a:pPr marL="0" indent="0">
              <a:buNone/>
            </a:pPr>
            <a:r>
              <a:rPr lang="en-US" sz="2800" dirty="0" smtClean="0"/>
              <a:t>1.3	</a:t>
            </a:r>
            <a:r>
              <a:rPr lang="en-US" sz="2800" dirty="0" err="1" smtClean="0"/>
              <a:t>Đối</a:t>
            </a:r>
            <a:r>
              <a:rPr lang="en-US" sz="2800" dirty="0" smtClean="0"/>
              <a:t> </a:t>
            </a:r>
            <a:r>
              <a:rPr lang="en-US" sz="2800" dirty="0" err="1"/>
              <a:t>tượng</a:t>
            </a:r>
            <a:r>
              <a:rPr lang="en-US" sz="2800" dirty="0"/>
              <a:t> </a:t>
            </a:r>
            <a:r>
              <a:rPr lang="en-US" sz="2800" dirty="0" err="1"/>
              <a:t>và</a:t>
            </a:r>
            <a:r>
              <a:rPr lang="en-US" sz="2800" dirty="0"/>
              <a:t> </a:t>
            </a:r>
            <a:r>
              <a:rPr lang="en-US" sz="2800" dirty="0" err="1"/>
              <a:t>phạm</a:t>
            </a:r>
            <a:r>
              <a:rPr lang="en-US" sz="2800" dirty="0"/>
              <a:t> vi </a:t>
            </a:r>
            <a:r>
              <a:rPr lang="en-US" sz="2800" dirty="0" err="1"/>
              <a:t>nghiên</a:t>
            </a:r>
            <a:r>
              <a:rPr lang="en-US" sz="2800" dirty="0"/>
              <a:t> </a:t>
            </a:r>
            <a:r>
              <a:rPr lang="en-US" sz="2800" dirty="0" err="1"/>
              <a:t>cứu</a:t>
            </a:r>
            <a:endParaRPr lang="en-US" sz="2800" dirty="0"/>
          </a:p>
          <a:p>
            <a:pPr marL="0" indent="0">
              <a:buNone/>
            </a:pPr>
            <a:r>
              <a:rPr lang="en-US" sz="2800" dirty="0" smtClean="0"/>
              <a:t>1.4	</a:t>
            </a:r>
            <a:r>
              <a:rPr lang="en-US" sz="2800" dirty="0" err="1" smtClean="0"/>
              <a:t>Phương</a:t>
            </a:r>
            <a:r>
              <a:rPr lang="en-US" sz="2800" dirty="0" smtClean="0"/>
              <a:t> </a:t>
            </a:r>
            <a:r>
              <a:rPr lang="en-US" sz="2800" dirty="0" err="1"/>
              <a:t>pháp</a:t>
            </a:r>
            <a:r>
              <a:rPr lang="en-US" sz="2800" dirty="0"/>
              <a:t> </a:t>
            </a:r>
            <a:r>
              <a:rPr lang="en-US" sz="2800" dirty="0" err="1"/>
              <a:t>nghiên</a:t>
            </a:r>
            <a:r>
              <a:rPr lang="en-US" sz="2800" dirty="0"/>
              <a:t> </a:t>
            </a:r>
            <a:r>
              <a:rPr lang="en-US" sz="2800" dirty="0" err="1"/>
              <a:t>cứu</a:t>
            </a:r>
            <a:endParaRPr lang="en-US" sz="2800" dirty="0"/>
          </a:p>
          <a:p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3072430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3200" b="1" dirty="0"/>
              <a:t>1.1	</a:t>
            </a:r>
            <a:r>
              <a:rPr lang="en-US" sz="3200" b="1" dirty="0" err="1"/>
              <a:t>Tính</a:t>
            </a:r>
            <a:r>
              <a:rPr lang="en-US" sz="3200" b="1" dirty="0"/>
              <a:t> </a:t>
            </a:r>
            <a:r>
              <a:rPr lang="en-US" sz="3200" b="1" dirty="0" err="1"/>
              <a:t>cấp</a:t>
            </a:r>
            <a:r>
              <a:rPr lang="en-US" sz="3200" b="1" dirty="0"/>
              <a:t> </a:t>
            </a:r>
            <a:r>
              <a:rPr lang="en-US" sz="3200" b="1" dirty="0" err="1"/>
              <a:t>thiết</a:t>
            </a:r>
            <a:r>
              <a:rPr lang="en-US" sz="3200" b="1" dirty="0"/>
              <a:t> </a:t>
            </a:r>
            <a:r>
              <a:rPr lang="en-US" sz="3200" b="1" dirty="0" err="1"/>
              <a:t>của</a:t>
            </a:r>
            <a:r>
              <a:rPr lang="en-US" sz="3200" b="1" dirty="0"/>
              <a:t> </a:t>
            </a:r>
            <a:r>
              <a:rPr lang="en-US" sz="3200" b="1" dirty="0" err="1"/>
              <a:t>vấn</a:t>
            </a:r>
            <a:r>
              <a:rPr lang="en-US" sz="3200" b="1" dirty="0"/>
              <a:t> </a:t>
            </a:r>
            <a:r>
              <a:rPr lang="en-US" sz="3200" b="1" dirty="0" err="1"/>
              <a:t>đề</a:t>
            </a:r>
            <a:r>
              <a:rPr lang="en-US" sz="3200" b="1" dirty="0"/>
              <a:t> </a:t>
            </a:r>
            <a:r>
              <a:rPr lang="en-US" sz="3200" b="1" dirty="0" err="1"/>
              <a:t>nghiên</a:t>
            </a:r>
            <a:r>
              <a:rPr lang="en-US" sz="3200" b="1" dirty="0"/>
              <a:t> </a:t>
            </a:r>
            <a:r>
              <a:rPr lang="en-US" sz="3200" b="1" dirty="0" err="1"/>
              <a:t>cứu</a:t>
            </a:r>
            <a:r>
              <a:rPr lang="en-US" sz="3200" b="1" dirty="0"/>
              <a:t>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612648" y="2087422"/>
            <a:ext cx="8153400" cy="4008578"/>
          </a:xfrm>
        </p:spPr>
        <p:txBody>
          <a:bodyPr>
            <a:normAutofit/>
          </a:bodyPr>
          <a:lstStyle/>
          <a:p>
            <a:r>
              <a:rPr lang="en-US" sz="2800" dirty="0" err="1" smtClean="0"/>
              <a:t>Làm</a:t>
            </a:r>
            <a:r>
              <a:rPr lang="en-US" sz="2800" dirty="0" smtClean="0"/>
              <a:t> </a:t>
            </a:r>
            <a:r>
              <a:rPr lang="en-US" sz="2800" dirty="0" err="1" smtClean="0"/>
              <a:t>rõ</a:t>
            </a:r>
            <a:r>
              <a:rPr lang="en-US" sz="2800" dirty="0" smtClean="0"/>
              <a:t> </a:t>
            </a:r>
            <a:r>
              <a:rPr lang="en-US" sz="2800" dirty="0" err="1" smtClean="0"/>
              <a:t>tại</a:t>
            </a:r>
            <a:r>
              <a:rPr lang="en-US" sz="2800" dirty="0" smtClean="0"/>
              <a:t> </a:t>
            </a:r>
            <a:r>
              <a:rPr lang="en-US" sz="2800" dirty="0" err="1" smtClean="0"/>
              <a:t>sao</a:t>
            </a:r>
            <a:r>
              <a:rPr lang="en-US" sz="2800" dirty="0" smtClean="0"/>
              <a:t> </a:t>
            </a:r>
            <a:r>
              <a:rPr lang="en-US" sz="2800" dirty="0" err="1" smtClean="0"/>
              <a:t>nghiên</a:t>
            </a:r>
            <a:r>
              <a:rPr lang="en-US" sz="2800" dirty="0" smtClean="0"/>
              <a:t> </a:t>
            </a:r>
            <a:r>
              <a:rPr lang="en-US" sz="2800" dirty="0" err="1" smtClean="0"/>
              <a:t>cứu</a:t>
            </a:r>
            <a:r>
              <a:rPr lang="en-US" sz="2800" dirty="0" smtClean="0"/>
              <a:t> </a:t>
            </a:r>
            <a:r>
              <a:rPr lang="en-US" sz="2800" dirty="0" err="1" smtClean="0"/>
              <a:t>chủ</a:t>
            </a:r>
            <a:r>
              <a:rPr lang="en-US" sz="2800" dirty="0" smtClean="0"/>
              <a:t> </a:t>
            </a:r>
            <a:r>
              <a:rPr lang="en-US" sz="2800" dirty="0" err="1" smtClean="0"/>
              <a:t>đề</a:t>
            </a:r>
            <a:r>
              <a:rPr lang="en-US" sz="2800" dirty="0" smtClean="0"/>
              <a:t> </a:t>
            </a:r>
            <a:r>
              <a:rPr lang="en-US" sz="2800" dirty="0" err="1" smtClean="0"/>
              <a:t>đó</a:t>
            </a:r>
            <a:r>
              <a:rPr lang="en-US" sz="2800" dirty="0" smtClean="0"/>
              <a:t>?</a:t>
            </a:r>
          </a:p>
          <a:p>
            <a:endParaRPr lang="en-US" sz="2800" dirty="0"/>
          </a:p>
          <a:p>
            <a:pPr marL="0" indent="0" algn="ctr">
              <a:buNone/>
            </a:pPr>
            <a:r>
              <a:rPr lang="en-US" sz="2800" dirty="0" smtClean="0">
                <a:solidFill>
                  <a:srgbClr val="FF0000"/>
                </a:solidFill>
              </a:rPr>
              <a:t>(Dung </a:t>
            </a:r>
            <a:r>
              <a:rPr lang="en-US" sz="2800" dirty="0" err="1" smtClean="0">
                <a:solidFill>
                  <a:srgbClr val="FF0000"/>
                </a:solidFill>
              </a:rPr>
              <a:t>lượng</a:t>
            </a:r>
            <a:r>
              <a:rPr lang="en-US" sz="2800" dirty="0" smtClean="0">
                <a:solidFill>
                  <a:srgbClr val="FF0000"/>
                </a:solidFill>
              </a:rPr>
              <a:t> </a:t>
            </a:r>
            <a:r>
              <a:rPr lang="en-US" sz="2800" dirty="0" smtClean="0">
                <a:solidFill>
                  <a:srgbClr val="FF0000"/>
                </a:solidFill>
              </a:rPr>
              <a:t>1 – </a:t>
            </a:r>
            <a:r>
              <a:rPr lang="en-US" sz="2800" dirty="0" err="1" smtClean="0">
                <a:solidFill>
                  <a:srgbClr val="FF0000"/>
                </a:solidFill>
              </a:rPr>
              <a:t>không</a:t>
            </a:r>
            <a:r>
              <a:rPr lang="en-US" sz="2800" dirty="0" smtClean="0">
                <a:solidFill>
                  <a:srgbClr val="FF0000"/>
                </a:solidFill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</a:rPr>
              <a:t>quá</a:t>
            </a:r>
            <a:r>
              <a:rPr lang="en-US" sz="2800" dirty="0" smtClean="0">
                <a:solidFill>
                  <a:srgbClr val="FF0000"/>
                </a:solidFill>
              </a:rPr>
              <a:t> 1,5 </a:t>
            </a:r>
            <a:r>
              <a:rPr lang="en-US" sz="2800" dirty="0" err="1" smtClean="0">
                <a:solidFill>
                  <a:srgbClr val="FF0000"/>
                </a:solidFill>
              </a:rPr>
              <a:t>trang</a:t>
            </a:r>
            <a:r>
              <a:rPr lang="en-US" sz="2800" dirty="0" smtClean="0">
                <a:solidFill>
                  <a:srgbClr val="FF0000"/>
                </a:solidFill>
              </a:rPr>
              <a:t>)</a:t>
            </a:r>
            <a:endParaRPr lang="en-US" sz="2800" dirty="0" smtClean="0">
              <a:solidFill>
                <a:srgbClr val="FF0000"/>
              </a:solidFill>
            </a:endParaRPr>
          </a:p>
          <a:p>
            <a:endParaRPr lang="en-US" sz="2800" dirty="0" smtClean="0"/>
          </a:p>
          <a:p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29077880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b="1" dirty="0"/>
              <a:t>1.2	</a:t>
            </a:r>
            <a:r>
              <a:rPr lang="en-US" sz="3200" b="1" dirty="0" err="1"/>
              <a:t>Mục</a:t>
            </a:r>
            <a:r>
              <a:rPr lang="en-US" sz="3200" b="1" dirty="0"/>
              <a:t> </a:t>
            </a:r>
            <a:r>
              <a:rPr lang="en-US" sz="3200" b="1" dirty="0" err="1"/>
              <a:t>tiêu</a:t>
            </a:r>
            <a:r>
              <a:rPr lang="en-US" sz="3200" b="1" dirty="0"/>
              <a:t> </a:t>
            </a:r>
            <a:r>
              <a:rPr lang="en-US" sz="3200" b="1" dirty="0" err="1"/>
              <a:t>nghiên</a:t>
            </a:r>
            <a:r>
              <a:rPr lang="en-US" sz="3200" b="1" dirty="0"/>
              <a:t> </a:t>
            </a:r>
            <a:r>
              <a:rPr lang="en-US" sz="3200" b="1" dirty="0" err="1" smtClean="0"/>
              <a:t>cứu</a:t>
            </a:r>
            <a:endParaRPr lang="en-US" sz="3200" b="1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n-US" sz="2800" dirty="0" err="1" smtClean="0"/>
              <a:t>Mục</a:t>
            </a:r>
            <a:r>
              <a:rPr lang="en-US" sz="2800" dirty="0" smtClean="0"/>
              <a:t> </a:t>
            </a:r>
            <a:r>
              <a:rPr lang="en-US" sz="2800" dirty="0" err="1" smtClean="0"/>
              <a:t>tiêu</a:t>
            </a:r>
            <a:r>
              <a:rPr lang="en-US" sz="2800" dirty="0" smtClean="0"/>
              <a:t> </a:t>
            </a:r>
            <a:r>
              <a:rPr lang="en-US" sz="2800" dirty="0" err="1" smtClean="0"/>
              <a:t>chung</a:t>
            </a:r>
            <a:endParaRPr lang="en-US" sz="2800" dirty="0" smtClean="0"/>
          </a:p>
          <a:p>
            <a:r>
              <a:rPr lang="en-US" sz="2800" dirty="0" err="1" smtClean="0"/>
              <a:t>Mục</a:t>
            </a:r>
            <a:r>
              <a:rPr lang="en-US" sz="2800" dirty="0" smtClean="0"/>
              <a:t> </a:t>
            </a:r>
            <a:r>
              <a:rPr lang="en-US" sz="2800" dirty="0" err="1" smtClean="0"/>
              <a:t>tiêu</a:t>
            </a:r>
            <a:r>
              <a:rPr lang="en-US" sz="2800" dirty="0" smtClean="0"/>
              <a:t> </a:t>
            </a:r>
            <a:r>
              <a:rPr lang="en-US" sz="2800" dirty="0" err="1" smtClean="0"/>
              <a:t>cụ</a:t>
            </a:r>
            <a:r>
              <a:rPr lang="en-US" sz="2800" dirty="0" smtClean="0"/>
              <a:t> </a:t>
            </a:r>
            <a:r>
              <a:rPr lang="en-US" sz="2800" dirty="0" err="1" smtClean="0"/>
              <a:t>thể</a:t>
            </a:r>
            <a:r>
              <a:rPr lang="en-US" sz="2800" dirty="0" smtClean="0"/>
              <a:t> (2 </a:t>
            </a:r>
            <a:r>
              <a:rPr lang="en-US" sz="2800" dirty="0" err="1" smtClean="0"/>
              <a:t>đến</a:t>
            </a:r>
            <a:r>
              <a:rPr lang="en-US" sz="2800" dirty="0" smtClean="0"/>
              <a:t> 3 </a:t>
            </a:r>
            <a:r>
              <a:rPr lang="en-US" sz="2800" dirty="0" err="1" smtClean="0"/>
              <a:t>mục</a:t>
            </a:r>
            <a:r>
              <a:rPr lang="en-US" sz="2800" dirty="0" smtClean="0"/>
              <a:t> </a:t>
            </a:r>
            <a:r>
              <a:rPr lang="en-US" sz="2800" dirty="0" err="1" smtClean="0"/>
              <a:t>tiêu</a:t>
            </a:r>
            <a:r>
              <a:rPr lang="en-US" sz="2800" dirty="0" smtClean="0"/>
              <a:t>)</a:t>
            </a:r>
          </a:p>
          <a:p>
            <a:pPr marL="365760" lvl="1" indent="0">
              <a:buNone/>
            </a:pPr>
            <a:r>
              <a:rPr lang="en-US" dirty="0" smtClean="0"/>
              <a:t>1) </a:t>
            </a:r>
            <a:r>
              <a:rPr lang="en-US" dirty="0" err="1" smtClean="0"/>
              <a:t>Tìm</a:t>
            </a:r>
            <a:r>
              <a:rPr lang="en-US" dirty="0" smtClean="0"/>
              <a:t> </a:t>
            </a:r>
            <a:r>
              <a:rPr lang="en-US" dirty="0" err="1" smtClean="0"/>
              <a:t>hiểu</a:t>
            </a:r>
            <a:r>
              <a:rPr lang="en-US" dirty="0" smtClean="0"/>
              <a:t>/</a:t>
            </a:r>
            <a:r>
              <a:rPr lang="en-US" dirty="0" err="1" smtClean="0"/>
              <a:t>phân</a:t>
            </a:r>
            <a:r>
              <a:rPr lang="en-US" dirty="0" smtClean="0"/>
              <a:t> </a:t>
            </a:r>
            <a:r>
              <a:rPr lang="en-US" dirty="0" err="1" smtClean="0"/>
              <a:t>tích</a:t>
            </a:r>
            <a:r>
              <a:rPr lang="en-US" dirty="0" smtClean="0"/>
              <a:t> </a:t>
            </a:r>
            <a:r>
              <a:rPr lang="en-US" dirty="0" err="1" smtClean="0"/>
              <a:t>thực</a:t>
            </a:r>
            <a:r>
              <a:rPr lang="en-US" dirty="0" smtClean="0"/>
              <a:t> </a:t>
            </a:r>
            <a:r>
              <a:rPr lang="en-US" dirty="0" err="1" smtClean="0"/>
              <a:t>trạng</a:t>
            </a:r>
            <a:r>
              <a:rPr lang="en-US" dirty="0" smtClean="0"/>
              <a:t> </a:t>
            </a:r>
            <a:r>
              <a:rPr lang="en-US" dirty="0" err="1" smtClean="0"/>
              <a:t>của</a:t>
            </a:r>
            <a:r>
              <a:rPr lang="en-US" dirty="0" smtClean="0"/>
              <a:t> </a:t>
            </a:r>
            <a:r>
              <a:rPr lang="en-US" dirty="0" err="1" smtClean="0"/>
              <a:t>vấn</a:t>
            </a:r>
            <a:r>
              <a:rPr lang="en-US" dirty="0" smtClean="0"/>
              <a:t> </a:t>
            </a:r>
            <a:r>
              <a:rPr lang="en-US" dirty="0" err="1" smtClean="0"/>
              <a:t>đề</a:t>
            </a:r>
            <a:r>
              <a:rPr lang="en-US" dirty="0" smtClean="0"/>
              <a:t> </a:t>
            </a:r>
            <a:r>
              <a:rPr lang="en-US" dirty="0" err="1" smtClean="0"/>
              <a:t>nghiên</a:t>
            </a:r>
            <a:r>
              <a:rPr lang="en-US" dirty="0" smtClean="0"/>
              <a:t> </a:t>
            </a:r>
            <a:r>
              <a:rPr lang="en-US" dirty="0" err="1" smtClean="0"/>
              <a:t>cứu</a:t>
            </a:r>
            <a:endParaRPr lang="en-US" dirty="0" smtClean="0"/>
          </a:p>
          <a:p>
            <a:pPr marL="365760" lvl="1" indent="0">
              <a:buNone/>
            </a:pPr>
            <a:r>
              <a:rPr lang="en-US" dirty="0" smtClean="0"/>
              <a:t>2) </a:t>
            </a:r>
            <a:r>
              <a:rPr lang="en-US" dirty="0" err="1" smtClean="0"/>
              <a:t>Phân</a:t>
            </a:r>
            <a:r>
              <a:rPr lang="en-US" dirty="0" smtClean="0"/>
              <a:t> </a:t>
            </a:r>
            <a:r>
              <a:rPr lang="en-US" dirty="0" err="1" smtClean="0"/>
              <a:t>tích</a:t>
            </a:r>
            <a:r>
              <a:rPr lang="en-US" dirty="0" smtClean="0"/>
              <a:t> </a:t>
            </a:r>
            <a:r>
              <a:rPr lang="en-US" dirty="0" err="1" smtClean="0"/>
              <a:t>các</a:t>
            </a:r>
            <a:r>
              <a:rPr lang="en-US" dirty="0" smtClean="0"/>
              <a:t> </a:t>
            </a:r>
            <a:r>
              <a:rPr lang="en-US" dirty="0" err="1" smtClean="0"/>
              <a:t>yếu</a:t>
            </a:r>
            <a:r>
              <a:rPr lang="en-US" dirty="0" smtClean="0"/>
              <a:t> </a:t>
            </a:r>
            <a:r>
              <a:rPr lang="en-US" dirty="0" err="1" smtClean="0"/>
              <a:t>tố</a:t>
            </a:r>
            <a:r>
              <a:rPr lang="en-US" dirty="0" smtClean="0"/>
              <a:t> </a:t>
            </a:r>
            <a:r>
              <a:rPr lang="en-US" dirty="0" err="1" smtClean="0"/>
              <a:t>ảnh</a:t>
            </a:r>
            <a:r>
              <a:rPr lang="en-US" dirty="0" smtClean="0"/>
              <a:t> </a:t>
            </a:r>
            <a:r>
              <a:rPr lang="en-US" dirty="0" err="1" smtClean="0"/>
              <a:t>hưởng</a:t>
            </a:r>
            <a:r>
              <a:rPr lang="en-US" dirty="0" smtClean="0"/>
              <a:t> (</a:t>
            </a:r>
            <a:r>
              <a:rPr lang="en-US" dirty="0" err="1" smtClean="0">
                <a:solidFill>
                  <a:schemeClr val="accent5"/>
                </a:solidFill>
              </a:rPr>
              <a:t>nếu</a:t>
            </a:r>
            <a:r>
              <a:rPr lang="en-US" dirty="0" smtClean="0">
                <a:solidFill>
                  <a:schemeClr val="accent5"/>
                </a:solidFill>
              </a:rPr>
              <a:t> </a:t>
            </a:r>
            <a:r>
              <a:rPr lang="en-US" dirty="0" err="1" smtClean="0">
                <a:solidFill>
                  <a:schemeClr val="accent5"/>
                </a:solidFill>
              </a:rPr>
              <a:t>có</a:t>
            </a:r>
            <a:r>
              <a:rPr lang="en-US" dirty="0" smtClean="0"/>
              <a:t>)</a:t>
            </a:r>
          </a:p>
          <a:p>
            <a:pPr marL="365760" lvl="1" indent="0">
              <a:buNone/>
            </a:pPr>
            <a:r>
              <a:rPr lang="en-US" dirty="0" smtClean="0"/>
              <a:t>3) </a:t>
            </a:r>
            <a:r>
              <a:rPr lang="en-US" dirty="0" err="1" smtClean="0"/>
              <a:t>Đề</a:t>
            </a:r>
            <a:r>
              <a:rPr lang="en-US" dirty="0" smtClean="0"/>
              <a:t> </a:t>
            </a:r>
            <a:r>
              <a:rPr lang="en-US" dirty="0" err="1" smtClean="0"/>
              <a:t>xuất</a:t>
            </a:r>
            <a:r>
              <a:rPr lang="en-US" dirty="0" smtClean="0"/>
              <a:t> </a:t>
            </a:r>
            <a:r>
              <a:rPr lang="en-US" dirty="0" err="1" smtClean="0"/>
              <a:t>giải</a:t>
            </a:r>
            <a:r>
              <a:rPr lang="en-US" dirty="0" smtClean="0"/>
              <a:t> </a:t>
            </a:r>
            <a:r>
              <a:rPr lang="en-US" dirty="0" err="1" smtClean="0"/>
              <a:t>pháp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246313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b="1" dirty="0"/>
              <a:t>1.3	</a:t>
            </a:r>
            <a:r>
              <a:rPr lang="en-US" sz="3200" b="1" dirty="0" err="1"/>
              <a:t>Đối</a:t>
            </a:r>
            <a:r>
              <a:rPr lang="en-US" sz="3200" b="1" dirty="0"/>
              <a:t> </a:t>
            </a:r>
            <a:r>
              <a:rPr lang="en-US" sz="3200" b="1" dirty="0" err="1"/>
              <a:t>tượng</a:t>
            </a:r>
            <a:r>
              <a:rPr lang="en-US" sz="3200" b="1" dirty="0"/>
              <a:t> </a:t>
            </a:r>
            <a:r>
              <a:rPr lang="en-US" sz="3200" b="1" dirty="0" err="1"/>
              <a:t>và</a:t>
            </a:r>
            <a:r>
              <a:rPr lang="en-US" sz="3200" b="1" dirty="0"/>
              <a:t> </a:t>
            </a:r>
            <a:r>
              <a:rPr lang="en-US" sz="3200" b="1" dirty="0" err="1"/>
              <a:t>phạm</a:t>
            </a:r>
            <a:r>
              <a:rPr lang="en-US" sz="3200" b="1" dirty="0"/>
              <a:t> vi </a:t>
            </a:r>
            <a:r>
              <a:rPr lang="en-US" sz="3200" b="1" dirty="0" err="1"/>
              <a:t>nghiên</a:t>
            </a:r>
            <a:r>
              <a:rPr lang="en-US" sz="3200" b="1" dirty="0"/>
              <a:t> </a:t>
            </a:r>
            <a:r>
              <a:rPr lang="en-US" sz="3200" b="1" dirty="0" err="1" smtClean="0"/>
              <a:t>cứu</a:t>
            </a:r>
            <a:endParaRPr lang="en-US" sz="3200" b="1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n-US" sz="2800" b="1" dirty="0"/>
              <a:t>1.3. </a:t>
            </a:r>
            <a:r>
              <a:rPr lang="en-US" sz="2800" b="1" dirty="0" err="1"/>
              <a:t>Đối</a:t>
            </a:r>
            <a:r>
              <a:rPr lang="en-US" sz="2800" b="1" dirty="0"/>
              <a:t> </a:t>
            </a:r>
            <a:r>
              <a:rPr lang="en-US" sz="2800" b="1" dirty="0" err="1"/>
              <a:t>tượng</a:t>
            </a:r>
            <a:r>
              <a:rPr lang="en-US" sz="2800" b="1" dirty="0"/>
              <a:t> </a:t>
            </a:r>
            <a:r>
              <a:rPr lang="en-US" sz="2800" b="1" dirty="0" err="1"/>
              <a:t>và</a:t>
            </a:r>
            <a:r>
              <a:rPr lang="en-US" sz="2800" b="1" dirty="0"/>
              <a:t> </a:t>
            </a:r>
            <a:r>
              <a:rPr lang="en-US" sz="2800" b="1" dirty="0" err="1"/>
              <a:t>phạm</a:t>
            </a:r>
            <a:r>
              <a:rPr lang="en-US" sz="2800" b="1" dirty="0"/>
              <a:t> vi </a:t>
            </a:r>
            <a:r>
              <a:rPr lang="en-US" sz="2800" b="1" dirty="0" err="1"/>
              <a:t>nghiên</a:t>
            </a:r>
            <a:r>
              <a:rPr lang="en-US" sz="2800" b="1" dirty="0"/>
              <a:t> </a:t>
            </a:r>
            <a:r>
              <a:rPr lang="en-US" sz="2800" b="1" dirty="0" err="1"/>
              <a:t>cứu</a:t>
            </a:r>
            <a:endParaRPr lang="en-US" sz="2800" dirty="0"/>
          </a:p>
          <a:p>
            <a:r>
              <a:rPr lang="en-US" sz="2800" b="1" i="1" dirty="0"/>
              <a:t>1.3.1 </a:t>
            </a:r>
            <a:r>
              <a:rPr lang="en-US" sz="2800" b="1" i="1" dirty="0" err="1"/>
              <a:t>Đối</a:t>
            </a:r>
            <a:r>
              <a:rPr lang="en-US" sz="2800" b="1" i="1" dirty="0"/>
              <a:t> </a:t>
            </a:r>
            <a:r>
              <a:rPr lang="en-US" sz="2800" b="1" i="1" dirty="0" err="1"/>
              <a:t>tượng</a:t>
            </a:r>
            <a:r>
              <a:rPr lang="en-US" sz="2800" b="1" i="1" dirty="0"/>
              <a:t> </a:t>
            </a:r>
            <a:r>
              <a:rPr lang="en-US" sz="2800" b="1" i="1" dirty="0" err="1"/>
              <a:t>nghiên</a:t>
            </a:r>
            <a:r>
              <a:rPr lang="en-US" sz="2800" b="1" i="1" dirty="0"/>
              <a:t> </a:t>
            </a:r>
            <a:r>
              <a:rPr lang="en-US" sz="2800" b="1" i="1" dirty="0" err="1" smtClean="0"/>
              <a:t>cứu</a:t>
            </a:r>
            <a:endParaRPr lang="en-US" sz="2800" b="1" i="1" dirty="0" smtClean="0"/>
          </a:p>
          <a:p>
            <a:r>
              <a:rPr lang="en-US" sz="2800" b="1" i="1" dirty="0" smtClean="0"/>
              <a:t>(</a:t>
            </a:r>
            <a:r>
              <a:rPr lang="en-US" sz="2800" b="1" i="1" dirty="0" err="1" smtClean="0"/>
              <a:t>điều</a:t>
            </a:r>
            <a:r>
              <a:rPr lang="en-US" sz="2800" b="1" i="1" dirty="0" smtClean="0"/>
              <a:t> </a:t>
            </a:r>
            <a:r>
              <a:rPr lang="en-US" sz="2800" b="1" i="1" dirty="0" err="1" smtClean="0"/>
              <a:t>kiện</a:t>
            </a:r>
            <a:r>
              <a:rPr lang="en-US" sz="2800" b="1" i="1" dirty="0" smtClean="0"/>
              <a:t> </a:t>
            </a:r>
            <a:r>
              <a:rPr lang="en-US" sz="2800" b="1" i="1" dirty="0" err="1" smtClean="0"/>
              <a:t>tự</a:t>
            </a:r>
            <a:r>
              <a:rPr lang="en-US" sz="2800" b="1" i="1" dirty="0" smtClean="0"/>
              <a:t> </a:t>
            </a:r>
            <a:r>
              <a:rPr lang="en-US" sz="2800" b="1" i="1" dirty="0" err="1" smtClean="0"/>
              <a:t>nhiên</a:t>
            </a:r>
            <a:r>
              <a:rPr lang="en-US" sz="2800" b="1" i="1" dirty="0" smtClean="0"/>
              <a:t>, KT-XH, </a:t>
            </a:r>
            <a:r>
              <a:rPr lang="en-US" sz="2800" b="1" i="1" dirty="0" err="1" smtClean="0"/>
              <a:t>các</a:t>
            </a:r>
            <a:r>
              <a:rPr lang="en-US" sz="2800" b="1" i="1" dirty="0" smtClean="0"/>
              <a:t> </a:t>
            </a:r>
            <a:r>
              <a:rPr lang="en-US" sz="2800" b="1" i="1" dirty="0" err="1" smtClean="0"/>
              <a:t>tác</a:t>
            </a:r>
            <a:r>
              <a:rPr lang="en-US" sz="2800" b="1" i="1" dirty="0" smtClean="0"/>
              <a:t> </a:t>
            </a:r>
            <a:r>
              <a:rPr lang="en-US" sz="2800" b="1" i="1" dirty="0" err="1" smtClean="0"/>
              <a:t>nhân</a:t>
            </a:r>
            <a:r>
              <a:rPr lang="en-US" sz="2800" b="1" i="1" dirty="0" smtClean="0"/>
              <a:t>, </a:t>
            </a:r>
            <a:r>
              <a:rPr lang="en-US" sz="2800" b="1" i="1" dirty="0" err="1" smtClean="0"/>
              <a:t>các</a:t>
            </a:r>
            <a:r>
              <a:rPr lang="en-US" sz="2800" b="1" i="1" dirty="0" smtClean="0"/>
              <a:t> </a:t>
            </a:r>
            <a:r>
              <a:rPr lang="en-US" sz="2800" b="1" i="1" dirty="0" err="1" smtClean="0"/>
              <a:t>yếu</a:t>
            </a:r>
            <a:r>
              <a:rPr lang="en-US" sz="2800" b="1" i="1" dirty="0" smtClean="0"/>
              <a:t> </a:t>
            </a:r>
            <a:r>
              <a:rPr lang="en-US" sz="2800" b="1" i="1" dirty="0" err="1" smtClean="0"/>
              <a:t>tố</a:t>
            </a:r>
            <a:r>
              <a:rPr lang="en-US" sz="2800" b="1" i="1" dirty="0" smtClean="0"/>
              <a:t> </a:t>
            </a:r>
            <a:r>
              <a:rPr lang="en-US" sz="2800" b="1" i="1" dirty="0" err="1" smtClean="0"/>
              <a:t>liên</a:t>
            </a:r>
            <a:r>
              <a:rPr lang="en-US" sz="2800" b="1" i="1" dirty="0" smtClean="0"/>
              <a:t> </a:t>
            </a:r>
            <a:r>
              <a:rPr lang="en-US" sz="2800" b="1" i="1" dirty="0" err="1" smtClean="0"/>
              <a:t>quan</a:t>
            </a:r>
            <a:r>
              <a:rPr lang="en-US" sz="2800" b="1" i="1" dirty="0" smtClean="0"/>
              <a:t>…)</a:t>
            </a:r>
            <a:endParaRPr lang="en-US" sz="2800" dirty="0"/>
          </a:p>
          <a:p>
            <a:r>
              <a:rPr lang="en-US" sz="2800" b="1" i="1" dirty="0"/>
              <a:t>1.3.2 </a:t>
            </a:r>
            <a:r>
              <a:rPr lang="en-US" sz="2800" b="1" i="1" dirty="0" err="1"/>
              <a:t>Phạm</a:t>
            </a:r>
            <a:r>
              <a:rPr lang="en-US" sz="2800" b="1" i="1" dirty="0"/>
              <a:t> vi </a:t>
            </a:r>
            <a:r>
              <a:rPr lang="en-US" sz="2800" b="1" i="1" dirty="0" err="1"/>
              <a:t>nghiên</a:t>
            </a:r>
            <a:r>
              <a:rPr lang="en-US" sz="2800" b="1" i="1" dirty="0"/>
              <a:t> </a:t>
            </a:r>
            <a:r>
              <a:rPr lang="en-US" sz="2800" b="1" i="1" dirty="0" err="1"/>
              <a:t>cứu</a:t>
            </a:r>
            <a:endParaRPr lang="en-US" sz="2800" dirty="0"/>
          </a:p>
          <a:p>
            <a:pPr lvl="1"/>
            <a:r>
              <a:rPr lang="en-US" dirty="0" err="1"/>
              <a:t>Phạm</a:t>
            </a:r>
            <a:r>
              <a:rPr lang="en-US" dirty="0"/>
              <a:t> vi </a:t>
            </a:r>
            <a:r>
              <a:rPr lang="en-US" dirty="0" err="1"/>
              <a:t>về</a:t>
            </a:r>
            <a:r>
              <a:rPr lang="en-US" dirty="0"/>
              <a:t> </a:t>
            </a:r>
            <a:r>
              <a:rPr lang="en-US" dirty="0" err="1"/>
              <a:t>nội</a:t>
            </a:r>
            <a:r>
              <a:rPr lang="en-US" dirty="0"/>
              <a:t> dung</a:t>
            </a:r>
          </a:p>
          <a:p>
            <a:pPr lvl="1"/>
            <a:r>
              <a:rPr lang="en-US" dirty="0"/>
              <a:t>Pham vi </a:t>
            </a:r>
            <a:r>
              <a:rPr lang="en-US" dirty="0" err="1"/>
              <a:t>về</a:t>
            </a:r>
            <a:r>
              <a:rPr lang="en-US" dirty="0"/>
              <a:t> </a:t>
            </a:r>
            <a:r>
              <a:rPr lang="en-US" dirty="0" err="1"/>
              <a:t>không</a:t>
            </a:r>
            <a:r>
              <a:rPr lang="en-US" dirty="0"/>
              <a:t> </a:t>
            </a:r>
            <a:r>
              <a:rPr lang="en-US" dirty="0" err="1"/>
              <a:t>gian</a:t>
            </a:r>
            <a:endParaRPr lang="en-US" dirty="0"/>
          </a:p>
          <a:p>
            <a:pPr lvl="1"/>
            <a:r>
              <a:rPr lang="en-US" dirty="0" err="1"/>
              <a:t>Phạm</a:t>
            </a:r>
            <a:r>
              <a:rPr lang="en-US" dirty="0"/>
              <a:t> vi </a:t>
            </a:r>
            <a:r>
              <a:rPr lang="en-US" dirty="0" err="1"/>
              <a:t>về</a:t>
            </a:r>
            <a:r>
              <a:rPr lang="en-US" dirty="0"/>
              <a:t> </a:t>
            </a:r>
            <a:r>
              <a:rPr lang="en-US" dirty="0" err="1"/>
              <a:t>Thời</a:t>
            </a:r>
            <a:r>
              <a:rPr lang="en-US" dirty="0"/>
              <a:t> </a:t>
            </a:r>
            <a:r>
              <a:rPr lang="en-US" dirty="0" err="1"/>
              <a:t>gian</a:t>
            </a:r>
            <a:endParaRPr lang="en-US" dirty="0"/>
          </a:p>
          <a:p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8711330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b="1" dirty="0"/>
              <a:t>1.4 </a:t>
            </a:r>
            <a:r>
              <a:rPr lang="en-US" sz="3200" b="1" dirty="0" err="1"/>
              <a:t>Phương</a:t>
            </a:r>
            <a:r>
              <a:rPr lang="en-US" sz="3200" b="1" dirty="0"/>
              <a:t> </a:t>
            </a:r>
            <a:r>
              <a:rPr lang="en-US" sz="3200" b="1" dirty="0" err="1"/>
              <a:t>pháp</a:t>
            </a:r>
            <a:r>
              <a:rPr lang="en-US" sz="3200" b="1" dirty="0"/>
              <a:t> </a:t>
            </a:r>
            <a:r>
              <a:rPr lang="en-US" sz="3200" b="1" dirty="0" err="1"/>
              <a:t>nghiên</a:t>
            </a:r>
            <a:r>
              <a:rPr lang="en-US" sz="3200" b="1" dirty="0"/>
              <a:t> </a:t>
            </a:r>
            <a:r>
              <a:rPr lang="en-US" sz="3200" b="1" dirty="0" err="1" smtClean="0"/>
              <a:t>cứu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2642" y="1600200"/>
            <a:ext cx="8313406" cy="478781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800" b="1" i="1" dirty="0" smtClean="0"/>
              <a:t>1.4.1 </a:t>
            </a:r>
            <a:r>
              <a:rPr lang="en-US" sz="2800" b="1" i="1" dirty="0" err="1" smtClean="0"/>
              <a:t>Chọn</a:t>
            </a:r>
            <a:r>
              <a:rPr lang="en-US" sz="2800" b="1" i="1" dirty="0" smtClean="0"/>
              <a:t> </a:t>
            </a:r>
            <a:r>
              <a:rPr lang="en-US" sz="2800" b="1" i="1" dirty="0" err="1" smtClean="0"/>
              <a:t>địa</a:t>
            </a:r>
            <a:r>
              <a:rPr lang="en-US" sz="2800" b="1" i="1" dirty="0" smtClean="0"/>
              <a:t> </a:t>
            </a:r>
            <a:r>
              <a:rPr lang="en-US" sz="2800" b="1" i="1" dirty="0" err="1" smtClean="0"/>
              <a:t>điểm</a:t>
            </a:r>
            <a:r>
              <a:rPr lang="en-US" sz="2800" b="1" i="1" dirty="0" smtClean="0"/>
              <a:t> </a:t>
            </a:r>
            <a:r>
              <a:rPr lang="en-US" sz="2800" b="1" i="1" dirty="0" err="1"/>
              <a:t>nghiên</a:t>
            </a:r>
            <a:r>
              <a:rPr lang="en-US" sz="2800" b="1" i="1" dirty="0"/>
              <a:t> </a:t>
            </a:r>
            <a:r>
              <a:rPr lang="en-US" sz="2800" b="1" i="1" dirty="0" err="1" smtClean="0"/>
              <a:t>cứu</a:t>
            </a:r>
            <a:r>
              <a:rPr lang="en-US" sz="2800" b="1" i="1" dirty="0" smtClean="0"/>
              <a:t> (</a:t>
            </a:r>
            <a:r>
              <a:rPr lang="en-US" sz="2800" b="1" i="1" dirty="0" err="1" smtClean="0"/>
              <a:t>nơi</a:t>
            </a:r>
            <a:r>
              <a:rPr lang="en-US" sz="2800" b="1" i="1" dirty="0" smtClean="0"/>
              <a:t> THNN)</a:t>
            </a:r>
            <a:endParaRPr lang="en-US" sz="2800" dirty="0"/>
          </a:p>
          <a:p>
            <a:pPr marL="0" indent="0">
              <a:buNone/>
            </a:pPr>
            <a:r>
              <a:rPr lang="en-US" sz="2800" b="1" i="1" dirty="0"/>
              <a:t>1.4.2 </a:t>
            </a:r>
            <a:r>
              <a:rPr lang="en-US" sz="2800" b="1" i="1" dirty="0" err="1"/>
              <a:t>Phương</a:t>
            </a:r>
            <a:r>
              <a:rPr lang="en-US" sz="2800" b="1" i="1" dirty="0"/>
              <a:t> </a:t>
            </a:r>
            <a:r>
              <a:rPr lang="en-US" sz="2800" b="1" i="1" dirty="0" err="1"/>
              <a:t>pháp</a:t>
            </a:r>
            <a:r>
              <a:rPr lang="en-US" sz="2800" b="1" i="1" dirty="0"/>
              <a:t> </a:t>
            </a:r>
            <a:r>
              <a:rPr lang="en-US" sz="2800" b="1" i="1" dirty="0" err="1"/>
              <a:t>thu</a:t>
            </a:r>
            <a:r>
              <a:rPr lang="en-US" sz="2800" b="1" i="1" dirty="0"/>
              <a:t> </a:t>
            </a:r>
            <a:r>
              <a:rPr lang="en-US" sz="2800" b="1" i="1" dirty="0" err="1"/>
              <a:t>thập</a:t>
            </a:r>
            <a:r>
              <a:rPr lang="en-US" sz="2800" b="1" i="1" dirty="0"/>
              <a:t> </a:t>
            </a:r>
            <a:r>
              <a:rPr lang="en-US" sz="2800" b="1" i="1" dirty="0" err="1"/>
              <a:t>thông</a:t>
            </a:r>
            <a:r>
              <a:rPr lang="en-US" sz="2800" b="1" i="1" dirty="0"/>
              <a:t> tin, </a:t>
            </a:r>
            <a:r>
              <a:rPr lang="en-US" sz="2800" b="1" i="1" dirty="0" err="1"/>
              <a:t>số</a:t>
            </a:r>
            <a:r>
              <a:rPr lang="en-US" sz="2800" b="1" i="1" dirty="0"/>
              <a:t> </a:t>
            </a:r>
            <a:r>
              <a:rPr lang="en-US" sz="2800" b="1" i="1" dirty="0" err="1"/>
              <a:t>liệu</a:t>
            </a:r>
            <a:endParaRPr lang="en-US" sz="2800" dirty="0"/>
          </a:p>
          <a:p>
            <a:pPr marL="0" indent="0">
              <a:buNone/>
            </a:pPr>
            <a:r>
              <a:rPr lang="en-US" sz="2800" i="1" dirty="0" smtClean="0"/>
              <a:t>1.4.2.1 </a:t>
            </a:r>
            <a:r>
              <a:rPr lang="en-US" sz="2800" i="1" dirty="0" err="1"/>
              <a:t>Phương</a:t>
            </a:r>
            <a:r>
              <a:rPr lang="en-US" sz="2800" i="1" dirty="0"/>
              <a:t> </a:t>
            </a:r>
            <a:r>
              <a:rPr lang="en-US" sz="2800" i="1" dirty="0" err="1"/>
              <a:t>pháp</a:t>
            </a:r>
            <a:r>
              <a:rPr lang="en-US" sz="2800" i="1" dirty="0"/>
              <a:t> </a:t>
            </a:r>
            <a:r>
              <a:rPr lang="en-US" sz="2800" i="1" dirty="0" err="1"/>
              <a:t>thu</a:t>
            </a:r>
            <a:r>
              <a:rPr lang="en-US" sz="2800" i="1" dirty="0"/>
              <a:t> </a:t>
            </a:r>
            <a:r>
              <a:rPr lang="en-US" sz="2800" i="1" dirty="0" err="1"/>
              <a:t>thập</a:t>
            </a:r>
            <a:r>
              <a:rPr lang="en-US" sz="2800" i="1" dirty="0"/>
              <a:t> </a:t>
            </a:r>
            <a:r>
              <a:rPr lang="en-US" sz="2800" i="1" dirty="0" err="1"/>
              <a:t>thông</a:t>
            </a:r>
            <a:r>
              <a:rPr lang="en-US" sz="2800" i="1" dirty="0"/>
              <a:t> tin </a:t>
            </a:r>
            <a:r>
              <a:rPr lang="en-US" sz="2800" i="1" dirty="0" err="1"/>
              <a:t>thứ</a:t>
            </a:r>
            <a:r>
              <a:rPr lang="en-US" sz="2800" i="1" dirty="0"/>
              <a:t> </a:t>
            </a:r>
            <a:r>
              <a:rPr lang="en-US" sz="2800" i="1" dirty="0" err="1"/>
              <a:t>cấp</a:t>
            </a:r>
            <a:endParaRPr lang="en-US" sz="2800" dirty="0"/>
          </a:p>
          <a:p>
            <a:pPr marL="0" indent="0">
              <a:buNone/>
            </a:pPr>
            <a:r>
              <a:rPr lang="en-US" sz="2800" i="1" dirty="0"/>
              <a:t>1.4.2.2 </a:t>
            </a:r>
            <a:r>
              <a:rPr lang="en-US" sz="2800" i="1" dirty="0" err="1"/>
              <a:t>Phương</a:t>
            </a:r>
            <a:r>
              <a:rPr lang="en-US" sz="2800" i="1" dirty="0"/>
              <a:t> </a:t>
            </a:r>
            <a:r>
              <a:rPr lang="en-US" sz="2800" i="1" dirty="0" err="1"/>
              <a:t>pháp</a:t>
            </a:r>
            <a:r>
              <a:rPr lang="en-US" sz="2800" i="1" dirty="0"/>
              <a:t> </a:t>
            </a:r>
            <a:r>
              <a:rPr lang="en-US" sz="2800" i="1" dirty="0" err="1"/>
              <a:t>thu</a:t>
            </a:r>
            <a:r>
              <a:rPr lang="en-US" sz="2800" i="1" dirty="0"/>
              <a:t> </a:t>
            </a:r>
            <a:r>
              <a:rPr lang="en-US" sz="2800" i="1" dirty="0" err="1"/>
              <a:t>thập</a:t>
            </a:r>
            <a:r>
              <a:rPr lang="en-US" sz="2800" i="1" dirty="0"/>
              <a:t> </a:t>
            </a:r>
            <a:r>
              <a:rPr lang="en-US" sz="2800" i="1" dirty="0" err="1"/>
              <a:t>thông</a:t>
            </a:r>
            <a:r>
              <a:rPr lang="en-US" sz="2800" i="1" dirty="0"/>
              <a:t> tin </a:t>
            </a:r>
            <a:r>
              <a:rPr lang="en-US" sz="2800" i="1" dirty="0" err="1"/>
              <a:t>sơ</a:t>
            </a:r>
            <a:r>
              <a:rPr lang="en-US" sz="2800" i="1" dirty="0"/>
              <a:t> </a:t>
            </a:r>
            <a:r>
              <a:rPr lang="en-US" sz="2800" i="1" dirty="0" err="1"/>
              <a:t>cấp</a:t>
            </a:r>
            <a:endParaRPr lang="en-US" sz="2800" dirty="0"/>
          </a:p>
          <a:p>
            <a:pPr marL="0" indent="0">
              <a:buNone/>
            </a:pPr>
            <a:r>
              <a:rPr lang="en-US" sz="2800" b="1" i="1" dirty="0"/>
              <a:t>1.4.3 </a:t>
            </a:r>
            <a:r>
              <a:rPr lang="en-US" sz="2800" b="1" i="1" dirty="0" err="1"/>
              <a:t>Phương</a:t>
            </a:r>
            <a:r>
              <a:rPr lang="en-US" sz="2800" b="1" i="1" dirty="0"/>
              <a:t> </a:t>
            </a:r>
            <a:r>
              <a:rPr lang="en-US" sz="2800" b="1" i="1" dirty="0" err="1"/>
              <a:t>pháp</a:t>
            </a:r>
            <a:r>
              <a:rPr lang="en-US" sz="2800" b="1" i="1" dirty="0"/>
              <a:t> </a:t>
            </a:r>
            <a:r>
              <a:rPr lang="en-US" sz="2800" b="1" i="1" dirty="0" err="1"/>
              <a:t>phân</a:t>
            </a:r>
            <a:r>
              <a:rPr lang="en-US" sz="2800" b="1" i="1" dirty="0"/>
              <a:t> </a:t>
            </a:r>
            <a:r>
              <a:rPr lang="en-US" sz="2800" b="1" i="1" dirty="0" err="1"/>
              <a:t>tích</a:t>
            </a:r>
            <a:r>
              <a:rPr lang="en-US" sz="2800" b="1" i="1" dirty="0"/>
              <a:t> </a:t>
            </a:r>
            <a:r>
              <a:rPr lang="en-US" sz="2800" b="1" i="1" dirty="0" err="1"/>
              <a:t>và</a:t>
            </a:r>
            <a:r>
              <a:rPr lang="en-US" sz="2800" b="1" i="1" dirty="0"/>
              <a:t> </a:t>
            </a:r>
            <a:r>
              <a:rPr lang="en-US" sz="2800" b="1" i="1" dirty="0" err="1"/>
              <a:t>xử</a:t>
            </a:r>
            <a:r>
              <a:rPr lang="en-US" sz="2800" b="1" i="1" dirty="0"/>
              <a:t> </a:t>
            </a:r>
            <a:r>
              <a:rPr lang="en-US" sz="2800" b="1" i="1" dirty="0" err="1"/>
              <a:t>lý</a:t>
            </a:r>
            <a:r>
              <a:rPr lang="en-US" sz="2800" b="1" i="1" dirty="0"/>
              <a:t> </a:t>
            </a:r>
            <a:r>
              <a:rPr lang="en-US" sz="2800" b="1" i="1" dirty="0" err="1"/>
              <a:t>số</a:t>
            </a:r>
            <a:r>
              <a:rPr lang="en-US" sz="2800" b="1" i="1" dirty="0"/>
              <a:t> </a:t>
            </a:r>
            <a:r>
              <a:rPr lang="en-US" sz="2800" b="1" i="1" dirty="0" err="1"/>
              <a:t>liệu</a:t>
            </a:r>
            <a:endParaRPr lang="en-US" sz="2800" dirty="0"/>
          </a:p>
          <a:p>
            <a:pPr marL="0" indent="0">
              <a:buNone/>
            </a:pPr>
            <a:r>
              <a:rPr lang="da-DK" sz="2800" b="1" dirty="0"/>
              <a:t>1.4.4 </a:t>
            </a:r>
            <a:r>
              <a:rPr lang="da-DK" sz="2800" b="1" dirty="0" err="1"/>
              <a:t>Hệ</a:t>
            </a:r>
            <a:r>
              <a:rPr lang="da-DK" sz="2800" b="1" dirty="0"/>
              <a:t> </a:t>
            </a:r>
            <a:r>
              <a:rPr lang="da-DK" sz="2800" b="1" dirty="0" err="1"/>
              <a:t>thống</a:t>
            </a:r>
            <a:r>
              <a:rPr lang="da-DK" sz="2800" b="1" dirty="0"/>
              <a:t> </a:t>
            </a:r>
            <a:r>
              <a:rPr lang="da-DK" sz="2800" b="1" dirty="0" err="1"/>
              <a:t>các</a:t>
            </a:r>
            <a:r>
              <a:rPr lang="da-DK" sz="2800" b="1" dirty="0"/>
              <a:t> </a:t>
            </a:r>
            <a:r>
              <a:rPr lang="da-DK" sz="2800" b="1" dirty="0" err="1"/>
              <a:t>chỉ</a:t>
            </a:r>
            <a:r>
              <a:rPr lang="da-DK" sz="2800" b="1" dirty="0"/>
              <a:t> </a:t>
            </a:r>
            <a:r>
              <a:rPr lang="da-DK" sz="2800" b="1" dirty="0" err="1"/>
              <a:t>tiêu</a:t>
            </a:r>
            <a:r>
              <a:rPr lang="da-DK" sz="2800" b="1" dirty="0"/>
              <a:t> </a:t>
            </a:r>
            <a:r>
              <a:rPr lang="da-DK" sz="2800" b="1" dirty="0" err="1"/>
              <a:t>nghiên</a:t>
            </a:r>
            <a:r>
              <a:rPr lang="da-DK" sz="2800" b="1" dirty="0"/>
              <a:t> </a:t>
            </a:r>
            <a:r>
              <a:rPr lang="da-DK" sz="2800" b="1" dirty="0" err="1"/>
              <a:t>cứu</a:t>
            </a:r>
            <a:r>
              <a:rPr lang="da-DK" sz="2800" b="1" dirty="0"/>
              <a:t> </a:t>
            </a:r>
            <a:r>
              <a:rPr lang="da-DK" sz="2800" b="1" dirty="0" err="1"/>
              <a:t>trong</a:t>
            </a:r>
            <a:r>
              <a:rPr lang="da-DK" sz="2800" b="1" dirty="0"/>
              <a:t> </a:t>
            </a:r>
            <a:r>
              <a:rPr lang="da-DK" sz="2800" b="1" dirty="0" err="1"/>
              <a:t>chuyên</a:t>
            </a:r>
            <a:r>
              <a:rPr lang="da-DK" sz="2800" b="1" dirty="0"/>
              <a:t> </a:t>
            </a:r>
            <a:r>
              <a:rPr lang="da-DK" sz="2800" b="1" dirty="0" err="1" smtClean="0"/>
              <a:t>đề</a:t>
            </a:r>
            <a:endParaRPr lang="da-DK" sz="2800" b="1" dirty="0" smtClean="0"/>
          </a:p>
          <a:p>
            <a:pPr marL="0" indent="0" algn="ctr">
              <a:buNone/>
            </a:pPr>
            <a:r>
              <a:rPr lang="da-DK" sz="2800" dirty="0" smtClean="0">
                <a:solidFill>
                  <a:srgbClr val="FF0000"/>
                </a:solidFill>
              </a:rPr>
              <a:t>(Dung lượng </a:t>
            </a:r>
            <a:r>
              <a:rPr lang="da-DK" sz="2800" dirty="0" smtClean="0">
                <a:solidFill>
                  <a:srgbClr val="FF0000"/>
                </a:solidFill>
              </a:rPr>
              <a:t>2- không quá 4 </a:t>
            </a:r>
            <a:r>
              <a:rPr lang="da-DK" sz="2800" dirty="0" smtClean="0">
                <a:solidFill>
                  <a:srgbClr val="FF0000"/>
                </a:solidFill>
              </a:rPr>
              <a:t>trang)</a:t>
            </a:r>
            <a:endParaRPr lang="en-US" sz="2800" dirty="0">
              <a:solidFill>
                <a:srgbClr val="FF0000"/>
              </a:solidFill>
            </a:endParaRPr>
          </a:p>
          <a:p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8363378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edian">
  <a:themeElements>
    <a:clrScheme name="Genesis">
      <a:dk1>
        <a:sysClr val="windowText" lastClr="000000"/>
      </a:dk1>
      <a:lt1>
        <a:sysClr val="window" lastClr="FFFFFF"/>
      </a:lt1>
      <a:dk2>
        <a:srgbClr val="465466"/>
      </a:dk2>
      <a:lt2>
        <a:srgbClr val="BBD7F8"/>
      </a:lt2>
      <a:accent1>
        <a:srgbClr val="80B606"/>
      </a:accent1>
      <a:accent2>
        <a:srgbClr val="E29F1D"/>
      </a:accent2>
      <a:accent3>
        <a:srgbClr val="2397E2"/>
      </a:accent3>
      <a:accent4>
        <a:srgbClr val="35ACA2"/>
      </a:accent4>
      <a:accent5>
        <a:srgbClr val="5430BB"/>
      </a:accent5>
      <a:accent6>
        <a:srgbClr val="8D34E0"/>
      </a:accent6>
      <a:hlink>
        <a:srgbClr val="00B0F0"/>
      </a:hlink>
      <a:folHlink>
        <a:srgbClr val="0070C0"/>
      </a:folHlink>
    </a:clrScheme>
    <a:fontScheme name="Office Classic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Median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Median.thmx</Template>
  <TotalTime>218</TotalTime>
  <Words>901</Words>
  <Application>Microsoft Office PowerPoint</Application>
  <PresentationFormat>On-screen Show (4:3)</PresentationFormat>
  <Paragraphs>102</Paragraphs>
  <Slides>15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6" baseType="lpstr">
      <vt:lpstr>Median</vt:lpstr>
      <vt:lpstr> HƯỚNG DẪN VỀ HÌNH THỨC  VÀ NỘI DUNG CHUYÊN ĐỀ  THỰC HÀNH NGHỀ NGHIỆP 2017 </vt:lpstr>
      <vt:lpstr>I. Những vấn đề chung</vt:lpstr>
      <vt:lpstr>II. Hình thức và Nội dung</vt:lpstr>
      <vt:lpstr>Các phần của chuyên đề</vt:lpstr>
      <vt:lpstr>Nội dung chính của chuyên đề </vt:lpstr>
      <vt:lpstr>1.1 Tính cấp thiết của vấn đề nghiên cứu </vt:lpstr>
      <vt:lpstr>1.2 Mục tiêu nghiên cứu</vt:lpstr>
      <vt:lpstr>1.3 Đối tượng và phạm vi nghiên cứu</vt:lpstr>
      <vt:lpstr>1.4 Phương pháp nghiên cứu</vt:lpstr>
      <vt:lpstr>PHẦN II: NỘI DUNG NGHIÊN CỨU</vt:lpstr>
      <vt:lpstr>PHẦN III: KẾT LUẬN VÀ KIẾN NGHỊ</vt:lpstr>
      <vt:lpstr>Trình bày, in ấn và đóng quyển</vt:lpstr>
      <vt:lpstr>Trình bày, in ấn và đóng quyển</vt:lpstr>
      <vt:lpstr>Nộp chuyên đề</vt:lpstr>
      <vt:lpstr>Báo cáo chuyên đề</vt:lpstr>
    </vt:vector>
  </TitlesOfParts>
  <Company>Kyushu University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Duy Luu van</dc:creator>
  <cp:lastModifiedBy>Hanoi</cp:lastModifiedBy>
  <cp:revision>40</cp:revision>
  <dcterms:created xsi:type="dcterms:W3CDTF">2016-04-23T11:32:59Z</dcterms:created>
  <dcterms:modified xsi:type="dcterms:W3CDTF">2017-05-05T03:09:43Z</dcterms:modified>
</cp:coreProperties>
</file>